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5" r:id="rId1"/>
  </p:sldMasterIdLst>
  <p:notesMasterIdLst>
    <p:notesMasterId r:id="rId38"/>
  </p:notesMasterIdLst>
  <p:sldIdLst>
    <p:sldId id="256" r:id="rId2"/>
    <p:sldId id="258" r:id="rId3"/>
    <p:sldId id="259" r:id="rId4"/>
    <p:sldId id="262" r:id="rId5"/>
    <p:sldId id="267" r:id="rId6"/>
    <p:sldId id="268" r:id="rId7"/>
    <p:sldId id="269" r:id="rId8"/>
    <p:sldId id="270" r:id="rId9"/>
    <p:sldId id="272" r:id="rId10"/>
    <p:sldId id="274" r:id="rId11"/>
    <p:sldId id="291" r:id="rId12"/>
    <p:sldId id="289" r:id="rId13"/>
    <p:sldId id="293" r:id="rId14"/>
    <p:sldId id="292" r:id="rId15"/>
    <p:sldId id="294" r:id="rId16"/>
    <p:sldId id="297" r:id="rId17"/>
    <p:sldId id="261" r:id="rId18"/>
    <p:sldId id="264" r:id="rId19"/>
    <p:sldId id="281" r:id="rId20"/>
    <p:sldId id="278" r:id="rId21"/>
    <p:sldId id="280" r:id="rId22"/>
    <p:sldId id="296" r:id="rId23"/>
    <p:sldId id="277" r:id="rId24"/>
    <p:sldId id="279" r:id="rId25"/>
    <p:sldId id="282" r:id="rId26"/>
    <p:sldId id="298" r:id="rId27"/>
    <p:sldId id="299" r:id="rId28"/>
    <p:sldId id="260" r:id="rId29"/>
    <p:sldId id="265" r:id="rId30"/>
    <p:sldId id="285" r:id="rId31"/>
    <p:sldId id="287" r:id="rId32"/>
    <p:sldId id="283" r:id="rId33"/>
    <p:sldId id="286" r:id="rId34"/>
    <p:sldId id="284" r:id="rId35"/>
    <p:sldId id="288" r:id="rId36"/>
    <p:sldId id="295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84398" autoAdjust="0"/>
  </p:normalViewPr>
  <p:slideViewPr>
    <p:cSldViewPr snapToGrid="0">
      <p:cViewPr varScale="1">
        <p:scale>
          <a:sx n="92" d="100"/>
          <a:sy n="92" d="100"/>
        </p:scale>
        <p:origin x="11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aeo.ae/index.php/introduction-to-authorized-economic-operator/" TargetMode="External"/><Relationship Id="rId1" Type="http://schemas.openxmlformats.org/officeDocument/2006/relationships/image" Target="../media/image3.jpg"/><Relationship Id="rId6" Type="http://schemas.openxmlformats.org/officeDocument/2006/relationships/hyperlink" Target="https://www.solvibrations.org/benefits-of-apple-cider-vinegar/" TargetMode="External"/><Relationship Id="rId5" Type="http://schemas.openxmlformats.org/officeDocument/2006/relationships/image" Target="../media/image5.jpg"/><Relationship Id="rId4" Type="http://schemas.openxmlformats.org/officeDocument/2006/relationships/hyperlink" Target="https://commons.wikimedia.org/wiki/File:Berlin-_Royal_mechanic_manual_portable_typewriter_-_3128.jpg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aeo.ae/index.php/introduction-to-authorized-economic-operator/" TargetMode="External"/><Relationship Id="rId1" Type="http://schemas.openxmlformats.org/officeDocument/2006/relationships/image" Target="../media/image3.jpg"/><Relationship Id="rId6" Type="http://schemas.openxmlformats.org/officeDocument/2006/relationships/hyperlink" Target="https://www.solvibrations.org/benefits-of-apple-cider-vinegar/" TargetMode="External"/><Relationship Id="rId5" Type="http://schemas.openxmlformats.org/officeDocument/2006/relationships/image" Target="../media/image5.jpg"/><Relationship Id="rId4" Type="http://schemas.openxmlformats.org/officeDocument/2006/relationships/hyperlink" Target="https://commons.wikimedia.org/wiki/File:Berlin-_Royal_mechanic_manual_portable_typewriter_-_3128.jp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380EB2-ADAE-4C93-8EA3-765C8110660C}" type="doc">
      <dgm:prSet loTypeId="urn:microsoft.com/office/officeart/2005/8/layout/vList4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dgm:pt modelId="{5A5F694E-4F71-4680-AFC1-16BC782DC32E}">
      <dgm:prSet phldrT="[텍스트]"/>
      <dgm:spPr/>
      <dgm:t>
        <a:bodyPr/>
        <a:lstStyle/>
        <a:p>
          <a:pPr latinLnBrk="1"/>
          <a:r>
            <a:rPr lang="en-US" altLang="ko-KR" b="1" u="sng" dirty="0"/>
            <a:t>Introduction</a:t>
          </a:r>
          <a:endParaRPr lang="ko-KR" altLang="en-US" b="1" u="sng" dirty="0"/>
        </a:p>
      </dgm:t>
    </dgm:pt>
    <dgm:pt modelId="{C87B18DF-3051-4AB9-8809-7050D7D7A391}" type="parTrans" cxnId="{E3342A0F-2B07-4906-B46E-76B31B5D08EF}">
      <dgm:prSet/>
      <dgm:spPr/>
      <dgm:t>
        <a:bodyPr/>
        <a:lstStyle/>
        <a:p>
          <a:pPr latinLnBrk="1"/>
          <a:endParaRPr lang="ko-KR" altLang="en-US"/>
        </a:p>
      </dgm:t>
    </dgm:pt>
    <dgm:pt modelId="{8AF5CD14-4515-4F9F-9E3A-E717AC11DF09}" type="sibTrans" cxnId="{E3342A0F-2B07-4906-B46E-76B31B5D08EF}">
      <dgm:prSet/>
      <dgm:spPr/>
      <dgm:t>
        <a:bodyPr/>
        <a:lstStyle/>
        <a:p>
          <a:pPr latinLnBrk="1"/>
          <a:endParaRPr lang="ko-KR" altLang="en-US"/>
        </a:p>
      </dgm:t>
    </dgm:pt>
    <dgm:pt modelId="{1A59A119-E760-4B39-B716-DAF2B6D3D5D5}">
      <dgm:prSet phldrT="[텍스트]"/>
      <dgm:spPr/>
      <dgm:t>
        <a:bodyPr/>
        <a:lstStyle/>
        <a:p>
          <a:pPr latinLnBrk="1"/>
          <a:r>
            <a:rPr lang="en-US" altLang="ko-KR" dirty="0"/>
            <a:t>TGrid</a:t>
          </a:r>
          <a:endParaRPr lang="ko-KR" altLang="en-US" dirty="0"/>
        </a:p>
      </dgm:t>
    </dgm:pt>
    <dgm:pt modelId="{6A0524A9-AFC6-4BDD-919D-F84D1746E34F}" type="parTrans" cxnId="{F5EF6C5D-53AE-4BAC-BC21-58D515AA98FB}">
      <dgm:prSet/>
      <dgm:spPr/>
      <dgm:t>
        <a:bodyPr/>
        <a:lstStyle/>
        <a:p>
          <a:pPr latinLnBrk="1"/>
          <a:endParaRPr lang="ko-KR" altLang="en-US"/>
        </a:p>
      </dgm:t>
    </dgm:pt>
    <dgm:pt modelId="{4BD7BB07-82C6-4978-BA50-36B408D33D3A}" type="sibTrans" cxnId="{F5EF6C5D-53AE-4BAC-BC21-58D515AA98FB}">
      <dgm:prSet/>
      <dgm:spPr/>
      <dgm:t>
        <a:bodyPr/>
        <a:lstStyle/>
        <a:p>
          <a:pPr latinLnBrk="1"/>
          <a:endParaRPr lang="ko-KR" altLang="en-US"/>
        </a:p>
      </dgm:t>
    </dgm:pt>
    <dgm:pt modelId="{A8D1E924-53CD-4E52-8941-A1653021F869}">
      <dgm:prSet phldrT="[텍스트]"/>
      <dgm:spPr/>
      <dgm:t>
        <a:bodyPr/>
        <a:lstStyle/>
        <a:p>
          <a:pPr latinLnBrk="1"/>
          <a:r>
            <a:rPr lang="en-US" altLang="ko-KR" dirty="0"/>
            <a:t>Grid Computing</a:t>
          </a:r>
          <a:endParaRPr lang="ko-KR" altLang="en-US" dirty="0"/>
        </a:p>
      </dgm:t>
    </dgm:pt>
    <dgm:pt modelId="{F5D92C2D-E89B-4AE8-8B33-2C01E59FD6AA}" type="parTrans" cxnId="{6693766A-1BAB-479E-82DE-26EEF05CA271}">
      <dgm:prSet/>
      <dgm:spPr/>
      <dgm:t>
        <a:bodyPr/>
        <a:lstStyle/>
        <a:p>
          <a:pPr latinLnBrk="1"/>
          <a:endParaRPr lang="ko-KR" altLang="en-US"/>
        </a:p>
      </dgm:t>
    </dgm:pt>
    <dgm:pt modelId="{50565D80-DD5E-4D33-AE7A-3A8EF3ACDD13}" type="sibTrans" cxnId="{6693766A-1BAB-479E-82DE-26EEF05CA271}">
      <dgm:prSet/>
      <dgm:spPr/>
      <dgm:t>
        <a:bodyPr/>
        <a:lstStyle/>
        <a:p>
          <a:pPr latinLnBrk="1"/>
          <a:endParaRPr lang="ko-KR" altLang="en-US"/>
        </a:p>
      </dgm:t>
    </dgm:pt>
    <dgm:pt modelId="{8C94BA8B-292A-4779-B11A-7ACE09ADE19A}">
      <dgm:prSet phldrT="[텍스트]"/>
      <dgm:spPr/>
      <dgm:t>
        <a:bodyPr/>
        <a:lstStyle/>
        <a:p>
          <a:pPr latinLnBrk="1"/>
          <a:r>
            <a:rPr lang="en-US" altLang="ko-KR" b="1" u="sng" dirty="0"/>
            <a:t>Benefits</a:t>
          </a:r>
          <a:endParaRPr lang="ko-KR" altLang="en-US" b="1" u="sng" dirty="0"/>
        </a:p>
      </dgm:t>
    </dgm:pt>
    <dgm:pt modelId="{D73F3907-DC56-4313-9320-D2538ACDB407}" type="parTrans" cxnId="{3F08C081-4458-4988-8650-24F1CFF2A9CC}">
      <dgm:prSet/>
      <dgm:spPr/>
      <dgm:t>
        <a:bodyPr/>
        <a:lstStyle/>
        <a:p>
          <a:pPr latinLnBrk="1"/>
          <a:endParaRPr lang="ko-KR" altLang="en-US"/>
        </a:p>
      </dgm:t>
    </dgm:pt>
    <dgm:pt modelId="{34C269B1-5FD8-4762-88CB-915293617FB6}" type="sibTrans" cxnId="{3F08C081-4458-4988-8650-24F1CFF2A9CC}">
      <dgm:prSet/>
      <dgm:spPr/>
      <dgm:t>
        <a:bodyPr/>
        <a:lstStyle/>
        <a:p>
          <a:pPr latinLnBrk="1"/>
          <a:endParaRPr lang="ko-KR" altLang="en-US"/>
        </a:p>
      </dgm:t>
    </dgm:pt>
    <dgm:pt modelId="{D7D7CE69-7C08-4C51-A306-856DE022BC06}">
      <dgm:prSet phldrT="[텍스트]"/>
      <dgm:spPr/>
      <dgm:t>
        <a:bodyPr/>
        <a:lstStyle/>
        <a:p>
          <a:pPr latinLnBrk="1"/>
          <a:r>
            <a:rPr lang="en-US" altLang="ko-KR" dirty="0"/>
            <a:t>Easy Development</a:t>
          </a:r>
          <a:endParaRPr lang="ko-KR" altLang="en-US" dirty="0"/>
        </a:p>
      </dgm:t>
    </dgm:pt>
    <dgm:pt modelId="{9E086FEA-BA65-488A-9111-01FE5A281EDA}" type="parTrans" cxnId="{4129FE40-8E13-4A56-868C-3F518DF7C5BC}">
      <dgm:prSet/>
      <dgm:spPr/>
      <dgm:t>
        <a:bodyPr/>
        <a:lstStyle/>
        <a:p>
          <a:pPr latinLnBrk="1"/>
          <a:endParaRPr lang="ko-KR" altLang="en-US"/>
        </a:p>
      </dgm:t>
    </dgm:pt>
    <dgm:pt modelId="{36D37A3D-34BD-4F80-9146-7B663324D0AA}" type="sibTrans" cxnId="{4129FE40-8E13-4A56-868C-3F518DF7C5BC}">
      <dgm:prSet/>
      <dgm:spPr/>
      <dgm:t>
        <a:bodyPr/>
        <a:lstStyle/>
        <a:p>
          <a:pPr latinLnBrk="1"/>
          <a:endParaRPr lang="ko-KR" altLang="en-US"/>
        </a:p>
      </dgm:t>
    </dgm:pt>
    <dgm:pt modelId="{CD143F6E-4C98-4742-9861-F1282F22CF6F}">
      <dgm:prSet phldrT="[텍스트]"/>
      <dgm:spPr/>
      <dgm:t>
        <a:bodyPr/>
        <a:lstStyle/>
        <a:p>
          <a:pPr latinLnBrk="1"/>
          <a:r>
            <a:rPr lang="en-US" altLang="ko-KR" dirty="0"/>
            <a:t>Safe Implementation</a:t>
          </a:r>
          <a:endParaRPr lang="ko-KR" altLang="en-US" dirty="0"/>
        </a:p>
      </dgm:t>
    </dgm:pt>
    <dgm:pt modelId="{FDF516AD-C8E1-4DFA-8E1A-3B397884F6B8}" type="parTrans" cxnId="{76704F34-C7A9-4034-B553-6D0B25DE39A2}">
      <dgm:prSet/>
      <dgm:spPr/>
      <dgm:t>
        <a:bodyPr/>
        <a:lstStyle/>
        <a:p>
          <a:pPr latinLnBrk="1"/>
          <a:endParaRPr lang="ko-KR" altLang="en-US"/>
        </a:p>
      </dgm:t>
    </dgm:pt>
    <dgm:pt modelId="{F14A436F-45F4-434A-B7D2-8D241C8C31F7}" type="sibTrans" cxnId="{76704F34-C7A9-4034-B553-6D0B25DE39A2}">
      <dgm:prSet/>
      <dgm:spPr/>
      <dgm:t>
        <a:bodyPr/>
        <a:lstStyle/>
        <a:p>
          <a:pPr latinLnBrk="1"/>
          <a:endParaRPr lang="ko-KR" altLang="en-US"/>
        </a:p>
      </dgm:t>
    </dgm:pt>
    <dgm:pt modelId="{D3E499F0-22FC-4107-8BF6-D05E40FCFD9F}">
      <dgm:prSet phldrT="[텍스트]"/>
      <dgm:spPr/>
      <dgm:t>
        <a:bodyPr/>
        <a:lstStyle/>
        <a:p>
          <a:pPr latinLnBrk="1"/>
          <a:r>
            <a:rPr lang="en-US" altLang="ko-KR" dirty="0"/>
            <a:t>Remote Function Call</a:t>
          </a:r>
          <a:endParaRPr lang="ko-KR" altLang="en-US" dirty="0"/>
        </a:p>
      </dgm:t>
    </dgm:pt>
    <dgm:pt modelId="{E60F6740-9738-47FF-9F4F-1ECCFD4DCB75}" type="parTrans" cxnId="{3DC64F66-F263-4E82-8E1E-E642A05DFB18}">
      <dgm:prSet/>
      <dgm:spPr/>
      <dgm:t>
        <a:bodyPr/>
        <a:lstStyle/>
        <a:p>
          <a:pPr latinLnBrk="1"/>
          <a:endParaRPr lang="ko-KR" altLang="en-US"/>
        </a:p>
      </dgm:t>
    </dgm:pt>
    <dgm:pt modelId="{4EA80653-E34D-4FB6-83BF-340B3DF7F8BA}" type="sibTrans" cxnId="{3DC64F66-F263-4E82-8E1E-E642A05DFB18}">
      <dgm:prSet/>
      <dgm:spPr/>
      <dgm:t>
        <a:bodyPr/>
        <a:lstStyle/>
        <a:p>
          <a:pPr latinLnBrk="1"/>
          <a:endParaRPr lang="ko-KR" altLang="en-US"/>
        </a:p>
      </dgm:t>
    </dgm:pt>
    <dgm:pt modelId="{D6A02DD6-9950-4FD5-A5ED-6A4B6CE7E89C}">
      <dgm:prSet phldrT="[텍스트]"/>
      <dgm:spPr/>
      <dgm:t>
        <a:bodyPr/>
        <a:lstStyle/>
        <a:p>
          <a:pPr latinLnBrk="1"/>
          <a:r>
            <a:rPr lang="en-US" altLang="ko-KR" dirty="0"/>
            <a:t>Blockchain</a:t>
          </a:r>
          <a:endParaRPr lang="ko-KR" altLang="en-US" dirty="0"/>
        </a:p>
      </dgm:t>
    </dgm:pt>
    <dgm:pt modelId="{7624F149-4473-4CFD-80E0-8A67B9874A56}" type="parTrans" cxnId="{9865BC40-8CCB-4881-8ED4-3E9F87E99FA2}">
      <dgm:prSet/>
      <dgm:spPr/>
      <dgm:t>
        <a:bodyPr/>
        <a:lstStyle/>
        <a:p>
          <a:pPr latinLnBrk="1"/>
          <a:endParaRPr lang="ko-KR" altLang="en-US"/>
        </a:p>
      </dgm:t>
    </dgm:pt>
    <dgm:pt modelId="{CF83DEB7-79E2-4DF0-9FF1-CB85FC5B988B}" type="sibTrans" cxnId="{9865BC40-8CCB-4881-8ED4-3E9F87E99FA2}">
      <dgm:prSet/>
      <dgm:spPr/>
      <dgm:t>
        <a:bodyPr/>
        <a:lstStyle/>
        <a:p>
          <a:pPr latinLnBrk="1"/>
          <a:endParaRPr lang="ko-KR" altLang="en-US"/>
        </a:p>
      </dgm:t>
    </dgm:pt>
    <dgm:pt modelId="{DF884162-0C56-407D-B0B4-E87711F52CC7}">
      <dgm:prSet phldrT="[텍스트]"/>
      <dgm:spPr/>
      <dgm:t>
        <a:bodyPr/>
        <a:lstStyle/>
        <a:p>
          <a:pPr latinLnBrk="1"/>
          <a:r>
            <a:rPr lang="en-US" altLang="ko-KR" b="1" u="sng" dirty="0"/>
            <a:t>Tutorial</a:t>
          </a:r>
          <a:endParaRPr lang="ko-KR" altLang="en-US" b="1" u="sng" dirty="0"/>
        </a:p>
      </dgm:t>
    </dgm:pt>
    <dgm:pt modelId="{22BD1D9B-698E-487C-A446-52B6403FAB73}" type="parTrans" cxnId="{16EB59E0-EBE5-462D-8D52-7AE515EE056F}">
      <dgm:prSet/>
      <dgm:spPr/>
      <dgm:t>
        <a:bodyPr/>
        <a:lstStyle/>
        <a:p>
          <a:pPr latinLnBrk="1"/>
          <a:endParaRPr lang="ko-KR" altLang="en-US"/>
        </a:p>
      </dgm:t>
    </dgm:pt>
    <dgm:pt modelId="{437455AE-E007-4558-8886-B54A43E401DB}" type="sibTrans" cxnId="{16EB59E0-EBE5-462D-8D52-7AE515EE056F}">
      <dgm:prSet/>
      <dgm:spPr/>
      <dgm:t>
        <a:bodyPr/>
        <a:lstStyle/>
        <a:p>
          <a:pPr latinLnBrk="1"/>
          <a:endParaRPr lang="ko-KR" altLang="en-US"/>
        </a:p>
      </dgm:t>
    </dgm:pt>
    <dgm:pt modelId="{8573F33A-C978-4FA4-85FC-408856BE44B0}">
      <dgm:prSet phldrT="[텍스트]"/>
      <dgm:spPr/>
      <dgm:t>
        <a:bodyPr/>
        <a:lstStyle/>
        <a:p>
          <a:pPr latinLnBrk="1"/>
          <a:r>
            <a:rPr lang="en-US" altLang="ko-KR" dirty="0"/>
            <a:t>Guide Documents</a:t>
          </a:r>
          <a:endParaRPr lang="ko-KR" altLang="en-US" dirty="0"/>
        </a:p>
      </dgm:t>
    </dgm:pt>
    <dgm:pt modelId="{5006858F-91DD-4451-9E8D-3B0EFC6ACDB9}" type="parTrans" cxnId="{086EA77E-E242-4CED-A2E7-FDC840C8C9F3}">
      <dgm:prSet/>
      <dgm:spPr/>
      <dgm:t>
        <a:bodyPr/>
        <a:lstStyle/>
        <a:p>
          <a:pPr latinLnBrk="1"/>
          <a:endParaRPr lang="ko-KR" altLang="en-US"/>
        </a:p>
      </dgm:t>
    </dgm:pt>
    <dgm:pt modelId="{083B4A33-E355-47FB-AB43-94EEC972C0B2}" type="sibTrans" cxnId="{086EA77E-E242-4CED-A2E7-FDC840C8C9F3}">
      <dgm:prSet/>
      <dgm:spPr/>
      <dgm:t>
        <a:bodyPr/>
        <a:lstStyle/>
        <a:p>
          <a:pPr latinLnBrk="1"/>
          <a:endParaRPr lang="ko-KR" altLang="en-US"/>
        </a:p>
      </dgm:t>
    </dgm:pt>
    <dgm:pt modelId="{A1B19D0C-79F2-4930-ABB5-7B01FD2521B2}">
      <dgm:prSet phldrT="[텍스트]"/>
      <dgm:spPr/>
      <dgm:t>
        <a:bodyPr/>
        <a:lstStyle/>
        <a:p>
          <a:pPr latinLnBrk="1"/>
          <a:r>
            <a:rPr lang="en-US" altLang="ko-KR" dirty="0"/>
            <a:t>Learn from Examples</a:t>
          </a:r>
          <a:endParaRPr lang="ko-KR" altLang="en-US" dirty="0"/>
        </a:p>
      </dgm:t>
    </dgm:pt>
    <dgm:pt modelId="{4FEF236F-8DB5-44E0-83AA-B010D88B55C2}" type="parTrans" cxnId="{A184B879-CDD2-430B-9626-AA47F503783D}">
      <dgm:prSet/>
      <dgm:spPr/>
      <dgm:t>
        <a:bodyPr/>
        <a:lstStyle/>
        <a:p>
          <a:pPr latinLnBrk="1"/>
          <a:endParaRPr lang="ko-KR" altLang="en-US"/>
        </a:p>
      </dgm:t>
    </dgm:pt>
    <dgm:pt modelId="{513FAC65-3E2A-4387-8667-8F6D243C423A}" type="sibTrans" cxnId="{A184B879-CDD2-430B-9626-AA47F503783D}">
      <dgm:prSet/>
      <dgm:spPr/>
      <dgm:t>
        <a:bodyPr/>
        <a:lstStyle/>
        <a:p>
          <a:pPr latinLnBrk="1"/>
          <a:endParaRPr lang="ko-KR" altLang="en-US"/>
        </a:p>
      </dgm:t>
    </dgm:pt>
    <dgm:pt modelId="{F084E878-EDC4-42BA-A623-3CC228D73424}">
      <dgm:prSet phldrT="[텍스트]"/>
      <dgm:spPr/>
      <dgm:t>
        <a:bodyPr/>
        <a:lstStyle/>
        <a:p>
          <a:pPr latinLnBrk="1"/>
          <a:r>
            <a:rPr lang="en-US" altLang="ko-KR" dirty="0"/>
            <a:t>Demo Projects</a:t>
          </a:r>
          <a:endParaRPr lang="ko-KR" altLang="en-US" dirty="0"/>
        </a:p>
      </dgm:t>
    </dgm:pt>
    <dgm:pt modelId="{FF58E6DF-A13D-4A64-B470-D7E9392FABEE}" type="parTrans" cxnId="{A2163046-EFB4-4505-BAD1-0DE3BF128CDB}">
      <dgm:prSet/>
      <dgm:spPr/>
      <dgm:t>
        <a:bodyPr/>
        <a:lstStyle/>
        <a:p>
          <a:pPr latinLnBrk="1"/>
          <a:endParaRPr lang="ko-KR" altLang="en-US"/>
        </a:p>
      </dgm:t>
    </dgm:pt>
    <dgm:pt modelId="{B161DE24-98C0-4685-80DE-344B0EE4CADC}" type="sibTrans" cxnId="{A2163046-EFB4-4505-BAD1-0DE3BF128CDB}">
      <dgm:prSet/>
      <dgm:spPr/>
      <dgm:t>
        <a:bodyPr/>
        <a:lstStyle/>
        <a:p>
          <a:pPr latinLnBrk="1"/>
          <a:endParaRPr lang="ko-KR" altLang="en-US"/>
        </a:p>
      </dgm:t>
    </dgm:pt>
    <dgm:pt modelId="{5166EAF8-AD6E-488E-832F-9EB637280B79}" type="pres">
      <dgm:prSet presAssocID="{82380EB2-ADAE-4C93-8EA3-765C8110660C}" presName="linear" presStyleCnt="0">
        <dgm:presLayoutVars>
          <dgm:dir/>
          <dgm:resizeHandles val="exact"/>
        </dgm:presLayoutVars>
      </dgm:prSet>
      <dgm:spPr/>
    </dgm:pt>
    <dgm:pt modelId="{2BCFD812-5509-44B3-97B5-2317148DD0EE}" type="pres">
      <dgm:prSet presAssocID="{5A5F694E-4F71-4680-AFC1-16BC782DC32E}" presName="comp" presStyleCnt="0"/>
      <dgm:spPr/>
    </dgm:pt>
    <dgm:pt modelId="{FCF59E2B-8FFE-40A1-A6AA-9E2E7ADA5D78}" type="pres">
      <dgm:prSet presAssocID="{5A5F694E-4F71-4680-AFC1-16BC782DC32E}" presName="box" presStyleLbl="node1" presStyleIdx="0" presStyleCnt="3"/>
      <dgm:spPr/>
    </dgm:pt>
    <dgm:pt modelId="{6163F70A-2A87-48DF-A027-455B7CB9A9E4}" type="pres">
      <dgm:prSet presAssocID="{5A5F694E-4F71-4680-AFC1-16BC782DC32E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8000" r="-8000"/>
          </a:stretch>
        </a:blipFill>
      </dgm:spPr>
    </dgm:pt>
    <dgm:pt modelId="{91E883F1-7AC1-4F4B-9867-744162726B88}" type="pres">
      <dgm:prSet presAssocID="{5A5F694E-4F71-4680-AFC1-16BC782DC32E}" presName="text" presStyleLbl="node1" presStyleIdx="0" presStyleCnt="3">
        <dgm:presLayoutVars>
          <dgm:bulletEnabled val="1"/>
        </dgm:presLayoutVars>
      </dgm:prSet>
      <dgm:spPr/>
    </dgm:pt>
    <dgm:pt modelId="{40CE051D-F1AE-40CA-998A-7F15485B4DD9}" type="pres">
      <dgm:prSet presAssocID="{8AF5CD14-4515-4F9F-9E3A-E717AC11DF09}" presName="spacer" presStyleCnt="0"/>
      <dgm:spPr/>
    </dgm:pt>
    <dgm:pt modelId="{6B322613-CA69-40C7-8298-99BF8AE38884}" type="pres">
      <dgm:prSet presAssocID="{DF884162-0C56-407D-B0B4-E87711F52CC7}" presName="comp" presStyleCnt="0"/>
      <dgm:spPr/>
    </dgm:pt>
    <dgm:pt modelId="{6FAAC2CE-E5D1-4EA5-AD0A-D748438113C2}" type="pres">
      <dgm:prSet presAssocID="{DF884162-0C56-407D-B0B4-E87711F52CC7}" presName="box" presStyleLbl="node1" presStyleIdx="1" presStyleCnt="3" custLinFactNeighborX="-7" custLinFactNeighborY="816"/>
      <dgm:spPr/>
    </dgm:pt>
    <dgm:pt modelId="{307A1EBC-27C8-41DA-88FB-31BFF3747993}" type="pres">
      <dgm:prSet presAssocID="{DF884162-0C56-407D-B0B4-E87711F52CC7}" presName="img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000" b="-3000"/>
          </a:stretch>
        </a:blipFill>
      </dgm:spPr>
    </dgm:pt>
    <dgm:pt modelId="{7C8BC684-C19D-4BE8-AA55-5E7A288E198E}" type="pres">
      <dgm:prSet presAssocID="{DF884162-0C56-407D-B0B4-E87711F52CC7}" presName="text" presStyleLbl="node1" presStyleIdx="1" presStyleCnt="3">
        <dgm:presLayoutVars>
          <dgm:bulletEnabled val="1"/>
        </dgm:presLayoutVars>
      </dgm:prSet>
      <dgm:spPr/>
    </dgm:pt>
    <dgm:pt modelId="{A2E84DB3-032B-4973-BD14-151399A68AD4}" type="pres">
      <dgm:prSet presAssocID="{437455AE-E007-4558-8886-B54A43E401DB}" presName="spacer" presStyleCnt="0"/>
      <dgm:spPr/>
    </dgm:pt>
    <dgm:pt modelId="{4199F3BC-E566-4365-8D2C-E42DE8DCCBD7}" type="pres">
      <dgm:prSet presAssocID="{8C94BA8B-292A-4779-B11A-7ACE09ADE19A}" presName="comp" presStyleCnt="0"/>
      <dgm:spPr/>
    </dgm:pt>
    <dgm:pt modelId="{C67C857C-8AB1-4A40-94AC-B983011B83E6}" type="pres">
      <dgm:prSet presAssocID="{8C94BA8B-292A-4779-B11A-7ACE09ADE19A}" presName="box" presStyleLbl="node1" presStyleIdx="2" presStyleCnt="3"/>
      <dgm:spPr/>
    </dgm:pt>
    <dgm:pt modelId="{4C0CCA95-1463-4DBF-98F6-34C0A8667E78}" type="pres">
      <dgm:prSet presAssocID="{8C94BA8B-292A-4779-B11A-7ACE09ADE19A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t="-1000" b="-1000"/>
          </a:stretch>
        </a:blipFill>
      </dgm:spPr>
    </dgm:pt>
    <dgm:pt modelId="{A11082A1-6B67-498D-ACE4-F3CD03C1E20F}" type="pres">
      <dgm:prSet presAssocID="{8C94BA8B-292A-4779-B11A-7ACE09ADE19A}" presName="text" presStyleLbl="node1" presStyleIdx="2" presStyleCnt="3">
        <dgm:presLayoutVars>
          <dgm:bulletEnabled val="1"/>
        </dgm:presLayoutVars>
      </dgm:prSet>
      <dgm:spPr/>
    </dgm:pt>
  </dgm:ptLst>
  <dgm:cxnLst>
    <dgm:cxn modelId="{EF3C9A04-6122-447D-95D2-7A91A150D772}" type="presOf" srcId="{8C94BA8B-292A-4779-B11A-7ACE09ADE19A}" destId="{C67C857C-8AB1-4A40-94AC-B983011B83E6}" srcOrd="0" destOrd="0" presId="urn:microsoft.com/office/officeart/2005/8/layout/vList4"/>
    <dgm:cxn modelId="{E3342A0F-2B07-4906-B46E-76B31B5D08EF}" srcId="{82380EB2-ADAE-4C93-8EA3-765C8110660C}" destId="{5A5F694E-4F71-4680-AFC1-16BC782DC32E}" srcOrd="0" destOrd="0" parTransId="{C87B18DF-3051-4AB9-8809-7050D7D7A391}" sibTransId="{8AF5CD14-4515-4F9F-9E3A-E717AC11DF09}"/>
    <dgm:cxn modelId="{DC32B118-C153-4072-8137-81D7256B7175}" type="presOf" srcId="{D3E499F0-22FC-4107-8BF6-D05E40FCFD9F}" destId="{FCF59E2B-8FFE-40A1-A6AA-9E2E7ADA5D78}" srcOrd="0" destOrd="3" presId="urn:microsoft.com/office/officeart/2005/8/layout/vList4"/>
    <dgm:cxn modelId="{A8321E1B-C410-4004-B552-D449D76D1011}" type="presOf" srcId="{D7D7CE69-7C08-4C51-A306-856DE022BC06}" destId="{A11082A1-6B67-498D-ACE4-F3CD03C1E20F}" srcOrd="1" destOrd="1" presId="urn:microsoft.com/office/officeart/2005/8/layout/vList4"/>
    <dgm:cxn modelId="{1023711F-3E03-4D98-887E-5E23F3CAC731}" type="presOf" srcId="{D6A02DD6-9950-4FD5-A5ED-6A4B6CE7E89C}" destId="{C67C857C-8AB1-4A40-94AC-B983011B83E6}" srcOrd="0" destOrd="3" presId="urn:microsoft.com/office/officeart/2005/8/layout/vList4"/>
    <dgm:cxn modelId="{76704F34-C7A9-4034-B553-6D0B25DE39A2}" srcId="{8C94BA8B-292A-4779-B11A-7ACE09ADE19A}" destId="{CD143F6E-4C98-4742-9861-F1282F22CF6F}" srcOrd="1" destOrd="0" parTransId="{FDF516AD-C8E1-4DFA-8E1A-3B397884F6B8}" sibTransId="{F14A436F-45F4-434A-B7D2-8D241C8C31F7}"/>
    <dgm:cxn modelId="{9865BC40-8CCB-4881-8ED4-3E9F87E99FA2}" srcId="{8C94BA8B-292A-4779-B11A-7ACE09ADE19A}" destId="{D6A02DD6-9950-4FD5-A5ED-6A4B6CE7E89C}" srcOrd="2" destOrd="0" parTransId="{7624F149-4473-4CFD-80E0-8A67B9874A56}" sibTransId="{CF83DEB7-79E2-4DF0-9FF1-CB85FC5B988B}"/>
    <dgm:cxn modelId="{4129FE40-8E13-4A56-868C-3F518DF7C5BC}" srcId="{8C94BA8B-292A-4779-B11A-7ACE09ADE19A}" destId="{D7D7CE69-7C08-4C51-A306-856DE022BC06}" srcOrd="0" destOrd="0" parTransId="{9E086FEA-BA65-488A-9111-01FE5A281EDA}" sibTransId="{36D37A3D-34BD-4F80-9146-7B663324D0AA}"/>
    <dgm:cxn modelId="{0E37A55B-2C6F-4456-B6CF-B7C9C434A879}" type="presOf" srcId="{A8D1E924-53CD-4E52-8941-A1653021F869}" destId="{91E883F1-7AC1-4F4B-9867-744162726B88}" srcOrd="1" destOrd="2" presId="urn:microsoft.com/office/officeart/2005/8/layout/vList4"/>
    <dgm:cxn modelId="{43CF755C-DC42-4EF5-A32E-0F44E5A3113B}" type="presOf" srcId="{82380EB2-ADAE-4C93-8EA3-765C8110660C}" destId="{5166EAF8-AD6E-488E-832F-9EB637280B79}" srcOrd="0" destOrd="0" presId="urn:microsoft.com/office/officeart/2005/8/layout/vList4"/>
    <dgm:cxn modelId="{F5EF6C5D-53AE-4BAC-BC21-58D515AA98FB}" srcId="{5A5F694E-4F71-4680-AFC1-16BC782DC32E}" destId="{1A59A119-E760-4B39-B716-DAF2B6D3D5D5}" srcOrd="0" destOrd="0" parTransId="{6A0524A9-AFC6-4BDD-919D-F84D1746E34F}" sibTransId="{4BD7BB07-82C6-4978-BA50-36B408D33D3A}"/>
    <dgm:cxn modelId="{AEF8EF60-8B42-45C2-B5C3-148A6C3DEB7E}" type="presOf" srcId="{DF884162-0C56-407D-B0B4-E87711F52CC7}" destId="{7C8BC684-C19D-4BE8-AA55-5E7A288E198E}" srcOrd="1" destOrd="0" presId="urn:microsoft.com/office/officeart/2005/8/layout/vList4"/>
    <dgm:cxn modelId="{B5A13043-2DC3-4D76-AB45-29348A47A54E}" type="presOf" srcId="{A1B19D0C-79F2-4930-ABB5-7B01FD2521B2}" destId="{6FAAC2CE-E5D1-4EA5-AD0A-D748438113C2}" srcOrd="0" destOrd="2" presId="urn:microsoft.com/office/officeart/2005/8/layout/vList4"/>
    <dgm:cxn modelId="{A2163046-EFB4-4505-BAD1-0DE3BF128CDB}" srcId="{DF884162-0C56-407D-B0B4-E87711F52CC7}" destId="{F084E878-EDC4-42BA-A623-3CC228D73424}" srcOrd="2" destOrd="0" parTransId="{FF58E6DF-A13D-4A64-B470-D7E9392FABEE}" sibTransId="{B161DE24-98C0-4685-80DE-344B0EE4CADC}"/>
    <dgm:cxn modelId="{3DC64F66-F263-4E82-8E1E-E642A05DFB18}" srcId="{5A5F694E-4F71-4680-AFC1-16BC782DC32E}" destId="{D3E499F0-22FC-4107-8BF6-D05E40FCFD9F}" srcOrd="2" destOrd="0" parTransId="{E60F6740-9738-47FF-9F4F-1ECCFD4DCB75}" sibTransId="{4EA80653-E34D-4FB6-83BF-340B3DF7F8BA}"/>
    <dgm:cxn modelId="{72FA2768-449D-4597-94B1-C31355B517F0}" type="presOf" srcId="{1A59A119-E760-4B39-B716-DAF2B6D3D5D5}" destId="{91E883F1-7AC1-4F4B-9867-744162726B88}" srcOrd="1" destOrd="1" presId="urn:microsoft.com/office/officeart/2005/8/layout/vList4"/>
    <dgm:cxn modelId="{6693766A-1BAB-479E-82DE-26EEF05CA271}" srcId="{5A5F694E-4F71-4680-AFC1-16BC782DC32E}" destId="{A8D1E924-53CD-4E52-8941-A1653021F869}" srcOrd="1" destOrd="0" parTransId="{F5D92C2D-E89B-4AE8-8B33-2C01E59FD6AA}" sibTransId="{50565D80-DD5E-4D33-AE7A-3A8EF3ACDD13}"/>
    <dgm:cxn modelId="{4945A74B-5E8B-4F19-99B2-0C46FBB34A6E}" type="presOf" srcId="{D7D7CE69-7C08-4C51-A306-856DE022BC06}" destId="{C67C857C-8AB1-4A40-94AC-B983011B83E6}" srcOrd="0" destOrd="1" presId="urn:microsoft.com/office/officeart/2005/8/layout/vList4"/>
    <dgm:cxn modelId="{BBFA9A4F-B219-45E3-B9FC-E42192970AF2}" type="presOf" srcId="{D6A02DD6-9950-4FD5-A5ED-6A4B6CE7E89C}" destId="{A11082A1-6B67-498D-ACE4-F3CD03C1E20F}" srcOrd="1" destOrd="3" presId="urn:microsoft.com/office/officeart/2005/8/layout/vList4"/>
    <dgm:cxn modelId="{A184B879-CDD2-430B-9626-AA47F503783D}" srcId="{DF884162-0C56-407D-B0B4-E87711F52CC7}" destId="{A1B19D0C-79F2-4930-ABB5-7B01FD2521B2}" srcOrd="1" destOrd="0" parTransId="{4FEF236F-8DB5-44E0-83AA-B010D88B55C2}" sibTransId="{513FAC65-3E2A-4387-8667-8F6D243C423A}"/>
    <dgm:cxn modelId="{F44FCE7B-FDFF-486D-97C4-0A33E20FD2BE}" type="presOf" srcId="{8C94BA8B-292A-4779-B11A-7ACE09ADE19A}" destId="{A11082A1-6B67-498D-ACE4-F3CD03C1E20F}" srcOrd="1" destOrd="0" presId="urn:microsoft.com/office/officeart/2005/8/layout/vList4"/>
    <dgm:cxn modelId="{0833547C-7C97-4405-81D7-519EC22E8C8A}" type="presOf" srcId="{DF884162-0C56-407D-B0B4-E87711F52CC7}" destId="{6FAAC2CE-E5D1-4EA5-AD0A-D748438113C2}" srcOrd="0" destOrd="0" presId="urn:microsoft.com/office/officeart/2005/8/layout/vList4"/>
    <dgm:cxn modelId="{086EA77E-E242-4CED-A2E7-FDC840C8C9F3}" srcId="{DF884162-0C56-407D-B0B4-E87711F52CC7}" destId="{8573F33A-C978-4FA4-85FC-408856BE44B0}" srcOrd="0" destOrd="0" parTransId="{5006858F-91DD-4451-9E8D-3B0EFC6ACDB9}" sibTransId="{083B4A33-E355-47FB-AB43-94EEC972C0B2}"/>
    <dgm:cxn modelId="{3F08C081-4458-4988-8650-24F1CFF2A9CC}" srcId="{82380EB2-ADAE-4C93-8EA3-765C8110660C}" destId="{8C94BA8B-292A-4779-B11A-7ACE09ADE19A}" srcOrd="2" destOrd="0" parTransId="{D73F3907-DC56-4313-9320-D2538ACDB407}" sibTransId="{34C269B1-5FD8-4762-88CB-915293617FB6}"/>
    <dgm:cxn modelId="{41016B96-1168-45A0-8427-6862B86BF373}" type="presOf" srcId="{A1B19D0C-79F2-4930-ABB5-7B01FD2521B2}" destId="{7C8BC684-C19D-4BE8-AA55-5E7A288E198E}" srcOrd="1" destOrd="2" presId="urn:microsoft.com/office/officeart/2005/8/layout/vList4"/>
    <dgm:cxn modelId="{91DF719B-7661-4835-9F2A-8C6C9572EB42}" type="presOf" srcId="{F084E878-EDC4-42BA-A623-3CC228D73424}" destId="{6FAAC2CE-E5D1-4EA5-AD0A-D748438113C2}" srcOrd="0" destOrd="3" presId="urn:microsoft.com/office/officeart/2005/8/layout/vList4"/>
    <dgm:cxn modelId="{061FB1A7-5DA7-4087-A980-66C22233A071}" type="presOf" srcId="{8573F33A-C978-4FA4-85FC-408856BE44B0}" destId="{7C8BC684-C19D-4BE8-AA55-5E7A288E198E}" srcOrd="1" destOrd="1" presId="urn:microsoft.com/office/officeart/2005/8/layout/vList4"/>
    <dgm:cxn modelId="{8E3E48B8-68C5-4663-9DE6-6D5D3A615F70}" type="presOf" srcId="{F084E878-EDC4-42BA-A623-3CC228D73424}" destId="{7C8BC684-C19D-4BE8-AA55-5E7A288E198E}" srcOrd="1" destOrd="3" presId="urn:microsoft.com/office/officeart/2005/8/layout/vList4"/>
    <dgm:cxn modelId="{8465F1BE-1451-4A19-8DFE-D187F7098E4B}" type="presOf" srcId="{5A5F694E-4F71-4680-AFC1-16BC782DC32E}" destId="{FCF59E2B-8FFE-40A1-A6AA-9E2E7ADA5D78}" srcOrd="0" destOrd="0" presId="urn:microsoft.com/office/officeart/2005/8/layout/vList4"/>
    <dgm:cxn modelId="{6D4EACD4-5C08-466D-8D5C-18DA55E7A6A7}" type="presOf" srcId="{1A59A119-E760-4B39-B716-DAF2B6D3D5D5}" destId="{FCF59E2B-8FFE-40A1-A6AA-9E2E7ADA5D78}" srcOrd="0" destOrd="1" presId="urn:microsoft.com/office/officeart/2005/8/layout/vList4"/>
    <dgm:cxn modelId="{520CD2DD-4B4F-410A-B4A0-3A606508B8AE}" type="presOf" srcId="{A8D1E924-53CD-4E52-8941-A1653021F869}" destId="{FCF59E2B-8FFE-40A1-A6AA-9E2E7ADA5D78}" srcOrd="0" destOrd="2" presId="urn:microsoft.com/office/officeart/2005/8/layout/vList4"/>
    <dgm:cxn modelId="{16EB59E0-EBE5-462D-8D52-7AE515EE056F}" srcId="{82380EB2-ADAE-4C93-8EA3-765C8110660C}" destId="{DF884162-0C56-407D-B0B4-E87711F52CC7}" srcOrd="1" destOrd="0" parTransId="{22BD1D9B-698E-487C-A446-52B6403FAB73}" sibTransId="{437455AE-E007-4558-8886-B54A43E401DB}"/>
    <dgm:cxn modelId="{F85569E3-00A0-4E2B-9085-271513204ED0}" type="presOf" srcId="{D3E499F0-22FC-4107-8BF6-D05E40FCFD9F}" destId="{91E883F1-7AC1-4F4B-9867-744162726B88}" srcOrd="1" destOrd="3" presId="urn:microsoft.com/office/officeart/2005/8/layout/vList4"/>
    <dgm:cxn modelId="{DF6022E4-0F79-46C8-8E0B-68B055C75A9D}" type="presOf" srcId="{5A5F694E-4F71-4680-AFC1-16BC782DC32E}" destId="{91E883F1-7AC1-4F4B-9867-744162726B88}" srcOrd="1" destOrd="0" presId="urn:microsoft.com/office/officeart/2005/8/layout/vList4"/>
    <dgm:cxn modelId="{461969E9-44BA-4712-AA53-049FFFF2E44C}" type="presOf" srcId="{CD143F6E-4C98-4742-9861-F1282F22CF6F}" destId="{C67C857C-8AB1-4A40-94AC-B983011B83E6}" srcOrd="0" destOrd="2" presId="urn:microsoft.com/office/officeart/2005/8/layout/vList4"/>
    <dgm:cxn modelId="{22239EE9-A27C-45E5-A9CC-1D4557751A8D}" type="presOf" srcId="{8573F33A-C978-4FA4-85FC-408856BE44B0}" destId="{6FAAC2CE-E5D1-4EA5-AD0A-D748438113C2}" srcOrd="0" destOrd="1" presId="urn:microsoft.com/office/officeart/2005/8/layout/vList4"/>
    <dgm:cxn modelId="{7BF613FA-A83C-4BE5-846E-224E04BA4D30}" type="presOf" srcId="{CD143F6E-4C98-4742-9861-F1282F22CF6F}" destId="{A11082A1-6B67-498D-ACE4-F3CD03C1E20F}" srcOrd="1" destOrd="2" presId="urn:microsoft.com/office/officeart/2005/8/layout/vList4"/>
    <dgm:cxn modelId="{559EB323-6252-4F9E-8A96-17AAFFF38E56}" type="presParOf" srcId="{5166EAF8-AD6E-488E-832F-9EB637280B79}" destId="{2BCFD812-5509-44B3-97B5-2317148DD0EE}" srcOrd="0" destOrd="0" presId="urn:microsoft.com/office/officeart/2005/8/layout/vList4"/>
    <dgm:cxn modelId="{8E896B03-9104-4860-988D-656EA17EBA21}" type="presParOf" srcId="{2BCFD812-5509-44B3-97B5-2317148DD0EE}" destId="{FCF59E2B-8FFE-40A1-A6AA-9E2E7ADA5D78}" srcOrd="0" destOrd="0" presId="urn:microsoft.com/office/officeart/2005/8/layout/vList4"/>
    <dgm:cxn modelId="{E2ACE551-FB0E-46B2-A1E3-3BA14DDE3BBE}" type="presParOf" srcId="{2BCFD812-5509-44B3-97B5-2317148DD0EE}" destId="{6163F70A-2A87-48DF-A027-455B7CB9A9E4}" srcOrd="1" destOrd="0" presId="urn:microsoft.com/office/officeart/2005/8/layout/vList4"/>
    <dgm:cxn modelId="{528352BA-D1B6-40DE-89D9-3D322E4F74CE}" type="presParOf" srcId="{2BCFD812-5509-44B3-97B5-2317148DD0EE}" destId="{91E883F1-7AC1-4F4B-9867-744162726B88}" srcOrd="2" destOrd="0" presId="urn:microsoft.com/office/officeart/2005/8/layout/vList4"/>
    <dgm:cxn modelId="{4CE6FE3D-BE5C-4C91-AD80-BFD75E7A1DE8}" type="presParOf" srcId="{5166EAF8-AD6E-488E-832F-9EB637280B79}" destId="{40CE051D-F1AE-40CA-998A-7F15485B4DD9}" srcOrd="1" destOrd="0" presId="urn:microsoft.com/office/officeart/2005/8/layout/vList4"/>
    <dgm:cxn modelId="{1049B058-6C68-4BB3-93D2-A2740865378E}" type="presParOf" srcId="{5166EAF8-AD6E-488E-832F-9EB637280B79}" destId="{6B322613-CA69-40C7-8298-99BF8AE38884}" srcOrd="2" destOrd="0" presId="urn:microsoft.com/office/officeart/2005/8/layout/vList4"/>
    <dgm:cxn modelId="{64142CB4-F4DE-4682-B5E5-43EA3C70F79F}" type="presParOf" srcId="{6B322613-CA69-40C7-8298-99BF8AE38884}" destId="{6FAAC2CE-E5D1-4EA5-AD0A-D748438113C2}" srcOrd="0" destOrd="0" presId="urn:microsoft.com/office/officeart/2005/8/layout/vList4"/>
    <dgm:cxn modelId="{1526C21E-D8B8-49B2-9D6A-7242B3AC5C25}" type="presParOf" srcId="{6B322613-CA69-40C7-8298-99BF8AE38884}" destId="{307A1EBC-27C8-41DA-88FB-31BFF3747993}" srcOrd="1" destOrd="0" presId="urn:microsoft.com/office/officeart/2005/8/layout/vList4"/>
    <dgm:cxn modelId="{FB3CB422-F2C3-4BA2-A795-E5EFA8280FF0}" type="presParOf" srcId="{6B322613-CA69-40C7-8298-99BF8AE38884}" destId="{7C8BC684-C19D-4BE8-AA55-5E7A288E198E}" srcOrd="2" destOrd="0" presId="urn:microsoft.com/office/officeart/2005/8/layout/vList4"/>
    <dgm:cxn modelId="{8A4A9AC0-ED34-4087-B194-C3398A6E2B6E}" type="presParOf" srcId="{5166EAF8-AD6E-488E-832F-9EB637280B79}" destId="{A2E84DB3-032B-4973-BD14-151399A68AD4}" srcOrd="3" destOrd="0" presId="urn:microsoft.com/office/officeart/2005/8/layout/vList4"/>
    <dgm:cxn modelId="{BD3E4F7B-C95D-49F7-BD71-9CAB750F91CE}" type="presParOf" srcId="{5166EAF8-AD6E-488E-832F-9EB637280B79}" destId="{4199F3BC-E566-4365-8D2C-E42DE8DCCBD7}" srcOrd="4" destOrd="0" presId="urn:microsoft.com/office/officeart/2005/8/layout/vList4"/>
    <dgm:cxn modelId="{2E8C2DC3-AFA0-41A0-9991-D808C463A152}" type="presParOf" srcId="{4199F3BC-E566-4365-8D2C-E42DE8DCCBD7}" destId="{C67C857C-8AB1-4A40-94AC-B983011B83E6}" srcOrd="0" destOrd="0" presId="urn:microsoft.com/office/officeart/2005/8/layout/vList4"/>
    <dgm:cxn modelId="{FF0188AA-9373-4059-9D5D-A85F6E87D3B9}" type="presParOf" srcId="{4199F3BC-E566-4365-8D2C-E42DE8DCCBD7}" destId="{4C0CCA95-1463-4DBF-98F6-34C0A8667E78}" srcOrd="1" destOrd="0" presId="urn:microsoft.com/office/officeart/2005/8/layout/vList4"/>
    <dgm:cxn modelId="{A533A721-E41D-431E-B026-CB1729024E9F}" type="presParOf" srcId="{4199F3BC-E566-4365-8D2C-E42DE8DCCBD7}" destId="{A11082A1-6B67-498D-ACE4-F3CD03C1E20F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F59E2B-8FFE-40A1-A6AA-9E2E7ADA5D78}">
      <dsp:nvSpPr>
        <dsp:cNvPr id="0" name=""/>
        <dsp:cNvSpPr/>
      </dsp:nvSpPr>
      <dsp:spPr>
        <a:xfrm>
          <a:off x="0" y="0"/>
          <a:ext cx="6572250" cy="107801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u="sng" kern="1200" dirty="0"/>
            <a:t>Introduction</a:t>
          </a:r>
          <a:endParaRPr lang="ko-KR" altLang="en-US" sz="1700" b="1" u="sng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TGrid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Grid Computing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Remote Function Call</a:t>
          </a:r>
          <a:endParaRPr lang="ko-KR" altLang="en-US" sz="1300" kern="1200" dirty="0"/>
        </a:p>
      </dsp:txBody>
      <dsp:txXfrm>
        <a:off x="1422251" y="0"/>
        <a:ext cx="5149998" cy="1078011"/>
      </dsp:txXfrm>
    </dsp:sp>
    <dsp:sp modelId="{6163F70A-2A87-48DF-A027-455B7CB9A9E4}">
      <dsp:nvSpPr>
        <dsp:cNvPr id="0" name=""/>
        <dsp:cNvSpPr/>
      </dsp:nvSpPr>
      <dsp:spPr>
        <a:xfrm>
          <a:off x="107801" y="107801"/>
          <a:ext cx="1314450" cy="86240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8000" r="-8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FAAC2CE-E5D1-4EA5-AD0A-D748438113C2}">
      <dsp:nvSpPr>
        <dsp:cNvPr id="0" name=""/>
        <dsp:cNvSpPr/>
      </dsp:nvSpPr>
      <dsp:spPr>
        <a:xfrm>
          <a:off x="0" y="1194609"/>
          <a:ext cx="6572250" cy="1078011"/>
        </a:xfrm>
        <a:prstGeom prst="roundRect">
          <a:avLst>
            <a:gd name="adj" fmla="val 10000"/>
          </a:avLst>
        </a:prstGeom>
        <a:solidFill>
          <a:schemeClr val="accent5">
            <a:hueOff val="-842315"/>
            <a:satOff val="-3972"/>
            <a:lumOff val="98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u="sng" kern="1200" dirty="0"/>
            <a:t>Tutorial</a:t>
          </a:r>
          <a:endParaRPr lang="ko-KR" altLang="en-US" sz="1700" b="1" u="sng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Guide Documents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Learn from Examples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Demo Projects</a:t>
          </a:r>
          <a:endParaRPr lang="ko-KR" altLang="en-US" sz="1300" kern="1200" dirty="0"/>
        </a:p>
      </dsp:txBody>
      <dsp:txXfrm>
        <a:off x="1422251" y="1194609"/>
        <a:ext cx="5149998" cy="1078011"/>
      </dsp:txXfrm>
    </dsp:sp>
    <dsp:sp modelId="{307A1EBC-27C8-41DA-88FB-31BFF3747993}">
      <dsp:nvSpPr>
        <dsp:cNvPr id="0" name=""/>
        <dsp:cNvSpPr/>
      </dsp:nvSpPr>
      <dsp:spPr>
        <a:xfrm>
          <a:off x="107801" y="1293614"/>
          <a:ext cx="1314450" cy="86240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000" b="-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67C857C-8AB1-4A40-94AC-B983011B83E6}">
      <dsp:nvSpPr>
        <dsp:cNvPr id="0" name=""/>
        <dsp:cNvSpPr/>
      </dsp:nvSpPr>
      <dsp:spPr>
        <a:xfrm>
          <a:off x="0" y="2371626"/>
          <a:ext cx="6572250" cy="1078011"/>
        </a:xfrm>
        <a:prstGeom prst="roundRect">
          <a:avLst>
            <a:gd name="adj" fmla="val 10000"/>
          </a:avLst>
        </a:prstGeom>
        <a:solidFill>
          <a:schemeClr val="accent5">
            <a:hueOff val="-1684631"/>
            <a:satOff val="-7944"/>
            <a:lumOff val="196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u="sng" kern="1200" dirty="0"/>
            <a:t>Benefits</a:t>
          </a:r>
          <a:endParaRPr lang="ko-KR" altLang="en-US" sz="1700" b="1" u="sng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Easy Development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Safe Implementation</a:t>
          </a:r>
          <a:endParaRPr lang="ko-KR" altLang="en-US" sz="1300" kern="1200" dirty="0"/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Blockchain</a:t>
          </a:r>
          <a:endParaRPr lang="ko-KR" altLang="en-US" sz="1300" kern="1200" dirty="0"/>
        </a:p>
      </dsp:txBody>
      <dsp:txXfrm>
        <a:off x="1422251" y="2371626"/>
        <a:ext cx="5149998" cy="1078011"/>
      </dsp:txXfrm>
    </dsp:sp>
    <dsp:sp modelId="{4C0CCA95-1463-4DBF-98F6-34C0A8667E78}">
      <dsp:nvSpPr>
        <dsp:cNvPr id="0" name=""/>
        <dsp:cNvSpPr/>
      </dsp:nvSpPr>
      <dsp:spPr>
        <a:xfrm>
          <a:off x="107801" y="2479427"/>
          <a:ext cx="1314450" cy="86240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t="-1000" b="-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51.426"/>
    </inkml:context>
    <inkml:brush xml:id="br0">
      <inkml:brushProperty name="width" value="0.035" units="cm"/>
      <inkml:brushProperty name="height" value="0.035" units="cm"/>
      <inkml:brushProperty name="color" value="#57D200"/>
      <inkml:brushProperty name="fitToCurve" value="1"/>
    </inkml:brush>
  </inkml:definitions>
  <inkml:trace contextRef="#ctx0" brushRef="#br0">0 288 1724 0,'0'0'38'0,"0"0"8"0,0 0 2 0,0 0 0 0,0 0-39 0,0 0-9 15,0 0 0-15,0 0 0 0,0 0 52 0,0 0 8 16,0 0 1-16,0 0 1 0,0 0 3 0,0 0 1 0,0 0 0 0,-4-8 0 16,4-3-12-16,0-1-2 0,4 1-1 0,1-1 0 15,-1 4-5-15,5-3-1 0,-1 3 0 0,-3-7 0 16,-5 0-10-16,4-1-3 0,0 1 0 0,5 3 0 16,-1 1-4-16,1-4-2 0,4-1 0 0,0 5 0 15,0-4-8-15,0 3-2 0,0-3 0 0,0 3 0 16,-5 5 1-16,5 3 0 0,0-4 0 0,-4 4 0 15,-1 0-8-15,5 4-1 0,-4 0-8 0,-1 0 12 16,-8 0-12-16,9 0 0 0,0 8 0 0,-1 0 0 16,5-4 0-16,-4 3 0 0,-1 1 0 0,5 3 0 15,-4-3 0-15,0 0 0 0,4-4 0 0,-1 7 0 0,1-3 0 16,0 3 0-16,0-3 0 0,0-1 0 0,-4 5 0 16,4-4 0-16,4 3-8 0,-4-3 8 0,-4 3 0 0,3-7 0 15,1 0 0-15,0 4 0 0,0-5 0 0,4 1 0 16,-4-4 0-16,5 0 0 0,3 0 0 0,-4-4-18 15,1 4 4-15,-5-3 1 0,4-1 34 0,-4 0 7 16,-9 0 2-16,5 0 0 0,8-3-22 0,-4 3-8 16,-5-4 0-16,1 8 0 0,4-8 0 0,0 1 8 15,0 3-8-15,-5-4 0 0,5 1 0 0,0-1 0 16,0 0 0-16,-4 1 0 0,4-1 0 0,0 0-8 16,-5 1 8-16,5 3-13 0,0 0 13 0,-4 0 0 15,4 0 0-15,-5 4 0 0,5 0 0 0,-4 4 0 16,-9-4 9-16,8 4-9 0,5 0 9 0,-4 4-9 0,0-5 8 0,-1 5-8 15,1 0 0-15,0-1 0 0,-1 1 8 16,1 0-8-16,-5-1 0 0,5 5 0 16,-1-1 0-16,5 1 0 0,-4-5 0 0,-1 1 0 0,5 0 0 15,0-1 0-15,0 1 0 0,0-4 0 0,0 0 0 0,0 0 0 16,4-1 0-16,-4 1 0 0,0-8 0 0,4 4 0 16,-4 0 0-16,5-3 0 0,-6-1 11 0,1 0-11 15,5 0 0-15,-1-4 0 0,-4 5 0 0,0-5 0 16,0 0 0-16,0-3 0 0,-1 3 0 0,-3 0 0 15,8 5 10-15,-4-5-10 0,0-4 10 0,0 5-10 16,-4 7 0-16,4-4 8 0,-5-4-8 0,5 4 0 16,-4 1 0-16,-1-1 0 0,-8 4 0 0,9 0 0 15,-9 0 8-15,9 4-8 0,-1 3 0 0,1-3 0 16,-9-4 8-16,13 8-8 0,-5-1 0 0,5 5 0 0,-4-4 0 16,4-5 0-16,-4 5 0 0,3-4 0 0,-3 0 0 0,4 0 0 15,0-1 0-15,0 1 0 0,-5-4 0 0,5 0 0 16,0 0 0-16,-4 0 0 0,4 0 0 0,-5-4 8 15,5 4-8-15,0-3 0 0,0-1 0 0,-4-4 0 16,4 4 8-16,0 0-8 0,-5 1 0 0,5 3 0 16,-4-8 8-16,4 8-8 0,-5-4 0 0,1 0 0 15,-9 4 0-15,13-4 0 0,-4 4 0 0,-1-3 8 16,-8 3-8-16,13 0 0 0,0 3 0 0,0 1 0 16,-4 0 0-16,-1 0 0 0,5-4 0 0,0 4 0 15,0-4 0-15,0 0 0 0,-4 4 0 0,-1-1 0 16,-8-3 0-16,13 0 0 0,-9 0 0 0,9 4 0 0,-4-4 0 15,0 4 0-15,4-4 0 0,-1 0 0 16,-3 0 0-16,4 0 0 0,0 0 0 0,0 4 0 0,-5 0 0 0,1 3 0 16,4-3 0-16,0 0 0 0,-4 0 0 15,-1 4 0-15,5-5 0 0,0 1 0 0,-4 4 0 0,-1 0 0 16,5-5 0-16,-4 1 0 0,4 0 0 0,-5 0 0 16,-8-4 0-16,13 4 0 0,0-4 0 0,-4 0 0 15,-9 0 0-15,13 0 0 0,0-4 9 0,0 4-9 16,0-4 8-16,-1 0-8 0,1 0 0 0,-4-3 8 15,4 7-8-15,0-8 8 0,-5 0-8 0,1 1 8 16,4 3-8-16,0-4 10 0,-4-3-10 0,3 3 10 16,1 4-10-16,-4 0 0 0,4 1 9 0,-4-1-9 15,3 4 0-15,-3 4 0 0,4-4 0 0,-4 3 0 16,-1 5 0-16,5 0 8 0,0-4-8 0,-4 3 0 16,4 5 0-16,0-5 0 0,0 5 0 0,-9-4 8 0,-4-8-8 15,8 7 0-15,10 1 0 0,-5-4 0 0,0 3 0 0,4-7 0 16,-4 4 0-16,4-4 0 0,0 0 0 0,0 0 0 15,-4 0 0-15,9 0 8 0,-5-4-8 0,-4 4 0 16,0-3 0-16,4-1 0 0,0 0 0 0,-4-4 9 16,0 4-9-16,5-3 0 0,-6 7 8 0,1-8-8 15,0 4 0-15,-4 0 0 0,4 4 0 0,0 0 0 16,-5-3 0-16,1 3 0 0,-9 0 0 0,13 0 0 16,-4 3 0-16,-9-3 0 0,8 4 8 0,5 4-8 15,-4-4 0-15,-1 3 0 0,5-3 0 0,-4 4 0 16,-9-8 0-16,13 8 0 0,0-5 0 0,0 5 0 0,-5-8 0 15,5 4 0-15,4 0 0 0,-4-4 0 16,5-4 0-16,-5 4 0 0,4 0 8 0,0-4-8 0,-4 4 0 0,4-4 0 16,0 0 0-16,-4-3 0 0,-4 3 0 0,4-4 0 15,0 4 8-15,-5-3-8 0,5 3 0 0,5 0 0 16,-5 4 0-16,-1 0 0 0,1 0 8 0,5 0-8 16,-5 0 8-16,-5 0-8 0,5 0 9 0,-4 0-9 15,4 4 9-15,0 0-9 0,-1 0 8 0,-3-1-8 16,4-3 0-16,0 4 0 0,0-4 8 0,0 4-8 15,0 0 0-15,-5-4 0 0,5 0 0 0,0 0 0 16,0-4 0-16,0 4 0 0,0-4 0 0,0 4 0 16,0-4 0-16,0 1 0 0,4-1 0 0,-4 0 0 15,0-4 0-15,0 4 0 0,4-3 9 0,-4-1-9 16,4 0 12-16,0 1-1 0,-4-1-1 0,5 4 0 16,-1 4-10-16,-4-4 0 0,4 1 0 0,-4 3 0 0,4 0 0 15,0 0 0-15,-4 0 0 0,0 0 0 0,0 3 0 0,-9 5 0 16,-4-8 0-16,13 8 0 0,0-1 0 0,5-3 0 15,-1 4 0-15,-4-4 0 0,4 3 0 0,0 1 0 16,0-4 0-16,1 0 0 0,-1 0 0 0,0-1 0 16,0 1 0-16,1 0 0 0,-1-8 0 0,0 4 0 15,0 0 0-15,1 0 0 0,-1-7 0 0,4 3 0 16,-3 4 0-16,-1-8 0 0,4 4 0 0,-3 0 0 16,-1-3 0-16,0 3 0 0,5-4 0 0,-5 1 0 15,0 3 0-15,0 0 0 0,1 0 0 0,-6 4 0 16,6 0 0-16,-1 0 0 0,0 0 0 0,0 0 0 0,-4 4 0 15,5 4 0-15,-6-1 0 0,1 1 0 16,-4 0 0-16,4 3 0 0,0-3 0 0,4-4 0 16,-4 3 0-16,0-3 0 0,0 0 0 0,4 0 0 0,0 0 0 0,-4-4 0 15,5 3 0-15,-6-3 0 0,6 0 0 0,3 0 0 16,-8 0 0-16,4 0 0 0,-4-3 0 0,5-5 8 16,-1 4-8-16,0 0 0 0,-4-3 0 0,4 3 0 15,-4-4 0-15,4 0 0 0,1 5 0 0,-1-1 8 16,-4 0-8-16,4 4 0 0,-4-8 0 0,0 8 0 15,4 0 0-15,-4 0 0 0,0 0 0 0,0 4 0 16,0 0 0-16,4 0 0 0,5-4 0 0,-9 4 0 16,-5-1 0-16,9 5 0 0,9-8 0 0,-9 4 0 15,-8 0 0-15,4 0 0 0,13-1 0 0,0-3 0 16,-5 4 0-16,1-4 0 0,4 0 0 0,-1-4 0 16,10 4 0-16,-9 0 0 0,0 0 0 0,-5 4 8 15,9-4-8-15,-4 0 0 0,-4 4 0 0,4 0-11 0,-1-4 11 0,6 4 0 16,-10 0 0-16,5-1 0 0,-4 1 0 0,3 0 11 15,1-4-11-15,0 0 12 0,-4 4-12 0,4-4 10 16,4-4-10-16,-9 0 10 0,-4 0-2 0,9 1-8 16,9-5 12-16,4 0-4 0,-9 1 2 0,0-1 0 15,0 0 0-15,0-3 0 0,-4-1 2 0,0 5 0 16,-5-1 0-16,5 0 0 0,5 1-1 0,-10 3 0 16,-8 0 0-16,4 0 0 0,0 4-11 0,1-4 12 15,-18 4-12-15,8 0 12 0,1-4-12 0,0 4 0 16,-9 0 0-16,0 0 0 0,0 0 0 0,8 0-17 15,5 0 4-15,-4 0 1 0,-9 0-4 0,8 0-1 16,14 4 0-16,-9-4 0 0,-13 0-4 0,8-4-1 0,14 4 0 0,0 0 0 31,-10 0-12-31,1 4-2 0,-13-4-1 0,5 0 0 16,16 4-147-16,-12 0-28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11.897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13 0 864 0,'-13'0'38'0,"13"0"8"0,0 0-37 0,0 0-9 0,0 0 0 0,0 0 0 15,0 0 296-15,0 0 58 0,0 0 11 0,0 0 3 16,0 0-192-16,0 0-39 0,8 4-7 0,1 3-2 16,-9-7-51-16,13 4-10 0,4 0-3 0,5-4 0 0,-5 4-7 0,4 0-1 15,-3-4-1-15,3 3 0 0,-4 1-6 0,5 0-1 16,0 0 0-16,-1 0 0 0,-4 0-26 0,1-1-6 15,-1 1 0-15,4 0-1 0,1 0-4 0,-1-4-1 16,1 4 0-16,4 0 0 0,4-4-10 0,0 3-12 16,0-3 2-16,0 0 1 0,5 0 9 0,-1 0 11 15,10 0-3-15,-1-3 0 0,0-5 0 0,-5 0 0 16,1 8 0-16,0 0 0 0,-5-4-8 0,-3 1 0 16,-1-1 0-16,-4 4 0 0,-5 0 0 0,1-4 12 15,-5 4-12-15,5 0 12 0,-10 0-2 0,6 0 0 16,-5 0 0-16,0 0 0 0,-1-4-10 0,1 4 0 15,0 0 0-15,0 0-11 0,-4 0 11 0,4 0 0 16,0 0 0-16,0 0 0 0,4 0 0 0,-4 0 9 16,0 0-9-16,0 0 0 0,0 0 10 0,0-4-10 0,-1 4 8 15,6 0-8-15,-1 0 34 0,0 0 2 0,0-4 0 16,1 4 0-16,-1 0-36 0,-4 0 0 0,4 0 0 16,0 0 0-16,1 0 0 0,-1 0 0 0,-4 0 0 0,4 0 0 15,-4 0 0-15,0 4 0 0,-5-4 0 0,5 0 0 16,-4 4 0-16,4-4 0 0,-5 4 0 0,5-4 0 15,0 0 0-15,-4 4 0 0,0-4 0 0,-1 4 0 16,1-8 0-16,-1 4 0 0,5 0 0 0,-4 0 0 16,0 0 0-16,4 0 0 0,-1 0 0 0,-3 0 0 15,0 0 0-15,4 0 0 0,0 0 0 0,-5 0 0 0,5 0 0 16,-4 0 0-16,-1 4 0 0,5-4 0 16,0 0 0-16,-4 3 0 0,-9-3-12 0,13 0 3 0,-5 0 9 15,5 4 0-15,0-4 0 0,-4 0 8 0,4 0-8 0,-5 0 8 16,5-4-8-16,0 4 8 0,-4 0-8 0,-1 0 12 15,-8 0-4-15,0 0 0 0,9 0-8 0,0 0 12 16,4 0-4-16,-5 0 0 0,1-3-8 0,4 3 0 16,0-4 0-16,0 4 8 0,0-4-19 0,-5 4-3 15,5 0-1-15,-4 0 0 0,4 0 31 0,-5 0 5 16,1 0 2-16,-1 0 0 0,-8 0-23 0,0 0 0 16,9 4 0-16,-9-4 0 0,0 0-14 0,0 0-7 15,0 0-2-15,0 0 0 0,0 0 44 0,0 0 9 16,0 0 2-16,0 0 0 0,0 0-32 0,0 0 0 0,0 0 0 15,0 0 0-15,0 0 0 0,0 0-10 16,0 0 2-16,0 0 0 0,0 0-12 0,0 0-3 16,0 0 0-16,0 0-1045 0,0 0-210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19.403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1068 0 345 0,'0'0'31'0,"0"0"-31"0,0 0 0 0,0 0 0 16,0 0 238-16,0 0 42 0,0 0 8 0,0 0 1 16,0 0-139-16,0 0-28 0,0 0-6 0,0 0 0 15,0 0-31-15,0 0-5 0,0 0-2 0,0 0 0 16,0 0-19-16,0 0-4 0,-8 4-1 0,-1-4 0 16,0 4-2-16,1-4-1 0,-1 7 0 0,1 1 0 15,-1-4-11-15,0-4-3 0,1 4 0 0,-1 0 0 0,0-1-7 0,1 1-2 16,-1 4 0-16,-4-4 0 0,5 3-6 0,-1 1-2 15,-4 0 0-15,5-1 0 0,3 1-9 0,-8 0-3 16,5-1 0-16,-5 1 0 0,4 0 2 0,-4-1 0 16,5 5 0-16,-5-1 0 0,4-3 8 0,0 3 2 15,5-3 0-15,0 4 0 0,-9-5-7 0,9 1-1 16,-5 0 0-16,0 3 0 0,5 1-12 0,-5-5 9 16,1 5-9-16,-1-5 8 0,1 1 0 0,-1 0-8 15,0 3 12-15,1-3-4 0,-1 3 1 0,0-3 0 16,-3 0 0-16,7 3 0 0,-8 1-1 0,5-1 0 15,-1-3 0-15,0 3 0 0,1 1 0 0,-1-5-8 16,1 5 12-16,-1-1-4 0,0 1-8 0,5-1 8 16,-9 1-8-16,9-5 8 0,-5 5-8 0,1-1 8 15,3 1-8-15,-3-1 8 0,-1-3-8 0,5 4 10 0,-5-5-10 0,5 5 10 16,0-5-10-16,-5 1 0 0,5 4 0 0,-1-1 8 16,1 1-8-16,0-5 0 0,-1 5 0 0,-3-1 8 15,3-3-8-15,1-1 0 0,-5 1 0 0,5 0 8 16,0-1-8-16,0 1 0 0,-1 0 0 0,1-1 8 15,0 1-8-15,4-8 0 0,-5 8 0 0,-3 3 0 16,3-3 0-16,1 0 0 0,4-8 0 0,-4 7 0 16,-5 5 0-16,5-5 0 0,0 1 0 0,-1 0 0 15,5-1 0-15,-8 1 0 0,3 0 0 0,1-4 0 16,0 3 0-16,-1 5 0 0,-3-5 0 0,3 1 0 0,1 0 0 16,0-1 0-16,0 1 8 0,-1 0-8 15,5-8 0-15,-4 7 0 0,0 5 0 0,-1-5 8 0,1 5-8 0,0-1 0 16,-1 1 0-16,1-1 0 15,0-3 0-15,-5 4 0 0,5-5 8 0,-5 5-8 16,5-5 0-16,0 5 8 0,-1-1-8 0,1-3 8 16,0 4-8-16,-1-5 10 0,1 1-10 0,0-1 10 15,-1 5-10-15,-3-4 0 0,3 3 0 0,5 1 0 0,0-1 0 0,-4-3 8 16,0 3-8-16,0 1 0 0,4-1 0 0,-5 1 8 16,1-5-8-16,0 5 0 0,-1-4 0 0,1 3 0 15,0-3 8-15,-1 3-8 0,5 1 0 0,0-1 0 16,-4-3 0-16,0 3 0 0,-1-3 0 0,5-8 0 15,5 11 0-15,-1 1 0 0,-4-12 0 0,4 11 0 16,-4 5 8-16,0-1-8 16,0-3 0-16,-4-5 0 0,0 5 0 0,-1-1 0 0,5 1 0 15,-4-1 0-15,0-3 9 0,0 3-9 0,-1 5 0 0,-3-5 8 0,3 1-8 16,-3-1 0-16,3 4 0 0,5 1 0 0,-4-1 0 0,0 0 0 16,-1 1 0-16,1-1 0 15,4 0 0-15,-4 1 0 0,0-1 8 0,-1 4-8 0,1-3 8 0,-5-1-8 16,5 0 0-16,0 0 9 15,-1 1-9-15,1-1 0 0,-5 4 8 0,5-3-8 0,0 3 0 16,4 0 0-16,-4 0 0 0,-1-4 0 0,1 1 0 0,4-1 0 16,0-4 0-16,-4 5 0 0,4-5 0 0,-5 5 0 15,5-5 9-15,0 4-9 16,0-3 0-16,0 3 9 0,0-3-9 0,0 3 0 16,-4-3 9-16,4-1-9 0,0 1 0 0,-4 3 8 0,4-4-8 0,0 1 0 15,-5 3 8-15,5-3-8 0,5 7 8 0,-5-4-8 16,0-3 8-16,4 3-8 0,-4-4 10 0,0 5-10 15,0-5 10-15,0 5-10 0,0-5 10 0,0 4-10 0,0-3 0 0,0 3 8 16,0 0-8-16,0 1 0 16,0-1 0-16,0-3 0 0,0 3 8 0,0-4-8 15,0 1 0-15,0-1 0 0,0 5 0 0,0-1 0 0,0 0 8 0,4 1-8 16,-4-5 0-16,0 1 9 0,0-5-9 0,0 5 0 16,5-5 0-16,-5 5 0 0,4 3 0 0,-4-3 0 15,0-1 8-15,4 8-8 0,-4-3 0 0,0-1 0 16,5 0 0-16,-1-3 0 0,-4 3 0 0,4 1 8 15,-4-1-8-15,4-4 0 0,-4 5 0 0,5-5 8 16,-1 1-8-16,0-1 0 0,-4 1 8 0,0 3-8 0,5-4 8 0,-1 1-8 16,-4 3 9-16,0-3-9 0,4 3 10 0,-4 0-10 15,5-7 9-15,-1 4-9 0,0-1 8 0,-4 1-8 16,0-1 8-16,5-3-8 0,-1 3 0 0,0 1 8 16,0-1-8-16,1-3 8 0,-1 3-8 0,-4 1 8 15,4-5 13-15,-4 5 3 0,5-1 0 0,3 1 0 16,-8-1-34-16,5-3-6 0,-1 4-2 0,0-5 0 15,1 5 18-15,-5-5 0 0,8 5 8 0,-8-5-8 16,4 5 16-16,-4-4-2 0,5 3-1 0,-5-3 0 16,-5-1-13-16,1 5 0 0,8-4 0 0,-4-1 0 15,0 5 0-15,0-5 0 0,5 1 0 0,-5 0 0 16,4-1 11-16,0 1-11 0,-4-8 12 0,9 12-12 16,-5-5 11-16,1 1-11 0,-5-8 10 0,4 11-10 0,-4-3 10 15,4 0-10-15,1-1 10 0,-1 1-10 16,-4 0 9-16,0 3-9 0,4-3 8 0,-4 3-8 0,0 1 8 0,4-1-8 15,-4 1 8-15,0-1-8 0,0-3 8 0,5 0-8 16,-5 3 0-16,0-3 8 0,0-1-8 0,0-7 8 16,0 8-8-16,4 0 8 0,-4-8-5 0,0 7-3 15,0 1 0-15,4 4 0 0,-4-12 0 0,5 7 0 16,-5-7 0-16,0 0 0 0,0 8 0 0,0-8 0 16,0 0 0-16,4 8 0 0,-4-8 0 0,0 0 0 15,0 0 0-15,0 0 0 0,0 0 0 0,0 0 0 16,0 0 0-16,0 0 0 0,0 0 0 0,0 0-13 15,4 7 4-15,-4-7 1 0,0 0-4 0,0 0-1 16,9 8 0-16,-9-8 0 0,0 0-3 0,9 7 0 0,-9-7 0 16,4 8 0-1,-4-8-95-15,0 0-19 0,0 0-4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21.532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0 158 806 0,'0'0'72'0,"0"0"-58"0,0 0-14 0,0 0 0 15,0 0 138-15,0 0 25 0,0 0 5 0,0 0 0 16,8-3-107-16,-8 3-21 0,9-8-5 0,-5 4-1 0,-4 4-3 15,13-4-1-15,-4 0 0 0,4 1 0 0,0-1 9 16,4 4 1-16,-4 0 1 0,8 0 0 0,1 0-5 0,-5 0 0 16,5 0-1-16,-1 0 0 0,5-4-5 0,0 4-1 15,4 4 0-15,0 0 0 0,5-1-29 0,-5-3-13 16,0 4 1-16,0 0 0 0,0 0 12 0,5 0 0 16,-5 3 0-16,0-3 0 0,5 4 10 0,-1-4 5 15,1-4 1-15,8 0 0 0,-5 0 13 0,6 0 3 16,-1 0 1-16,4 0 0 0,0 0-14 0,1 0-3 15,-1 7-1-15,1-7 0 0,-1 0-4 0,-4 0-1 16,0 0 0-16,-4 0 0 0,4 4 1 0,-4-4 0 16,4 0 0-16,4 4 0 0,-8-4-11 0,4 0-9 0,5 4 9 15,-5-4-13-15,-5-4 13 0,6 4 0 0,-1 0 0 0,0 0 0 16,-4 0 0-16,-1 0 0 0,1-4 0 0,0 4 0 16,-5-4 0-16,5 1-9 0,4-1 9 0,0 4-8 15,-4-8 8-15,0 4 0 0,-5 4 0 0,5 0 0 16,0 0-11-16,0-4-3 0,-1 4-1 0,1 0 0 15,-4 0 25-15,-1 0 5 0,1-3 1 0,-1-1 0 16,-4 4-25-16,5 0-5 0,-5-4-1 0,4 4 0 16,-3 0 25-16,-1 0 5 0,0-4 1 0,0 4 0 15,0 0-32-15,0 0-5 0,-4 0-2 0,0 0 0 16,0 0 7-16,0 0 2 0,4 0 0 0,-4 0 0 16,0-4 14-16,-1 0-11 0,1 4 11 0,0 0-10 15,0 4 10-15,4-4 0 0,-8-4 0 0,8 4 0 16,-4 4 0-16,0 0 11 0,-1-4-3 0,1 0 0 15,0 4-8-15,0-4 0 0,4 4 9 0,-4-4-9 0,4 4 0 0,-4-1 0 16,0-3 0-16,0 4-12 0,0 4 4 0,4-4 0 16,0 0 0-16,0-4 0 0,0 3-8 0,5-3 0 15,-1 0-1-15,1 0 0 0,-5 0 4 0,4 0 1 16,1 0 0-16,4 0 0 0,-1-3 12 0,5-1 0 16,1-4 0-16,3 4 0 0,0 0 0 0,1 1 0 15,-1-1 0-15,1-4 0 0,3 4 0 0,-3 0 0 16,-5 1-9-16,0-1 9 0,0 4 0 0,4 0 0 15,-4 0 0-15,5 0-8 0,-1 0 8 0,1-4-10 16,-5 4 10-16,4 0-10 0,0 4-3 0,1-4-1 16,4-4 0-16,-9 4 0 0,4-4 14 0,0 0 0 15,1-3-10-15,-1-1 10 0,1 0 0 0,3-3-9 16,1-1 9-16,-5 5 0 0,5-1-20 0,0 0 2 0,0-3 1 16,-5 7 0-16,0-4 17 0,1 4-12 0,-5 4 12 0,0-3-10 15,4-1 10-15,-4 0 8 0,1 4-8 0,-1-4 11 16,4 4-3-16,0-4-8 0,1 4 12 0,-1 0-4 15,5 0-8-15,-5 0 0 0,5-3 0 0,0 3 0 16,-5 0 0-16,1 0 15 0,-1 3-4 0,0 1-1 16,1 0 25-16,-5 0 5 0,9 3 0 0,-5 1 1 15,0-4-8-15,1 4-1 0,-9 3-1 0,4-3 0 16,0-1-19-16,-9-3-4 0,1 4-8 0,-1 0 12 16,-4-5-12-16,0 1 8 0,1 0-8 0,-6 0 0 15,6 0 13-15,-6 0-3 0,1-1-1 0,0 1 0 16,0 0-9-16,0 0 12 0,8-4-12 0,-3 0 12 15,-1 0-12-15,0 0 0 0,-4-4 0 0,4 4 0 16,0 0 0-16,0 0 0 0,0-4 8 0,-4 4-8 0,0 0-13 16,-9 4-8-16,1 0-2 0,-10-4-629 15,1-4-127-15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36.680"/>
    </inkml:context>
    <inkml:brush xml:id="br0">
      <inkml:brushProperty name="width" value="0.035" units="cm"/>
      <inkml:brushProperty name="height" value="0.035" units="cm"/>
      <inkml:brushProperty name="color" value="#57D200"/>
      <inkml:brushProperty name="fitToCurve" value="1"/>
    </inkml:brush>
  </inkml:definitions>
  <inkml:trace contextRef="#ctx0" brushRef="#br0">18 306 691 0,'0'0'61'0,"0"0"-49"15,-5 8-12-15,5-8 0 0,0 0 231 0,0 0 43 16,0 4 9-16,0-4 1 0,0 0-124 0,0 0-26 16,0 0-5-16,0 0-1 0,0 0-24 0,0 0-6 15,0 0-1-15,0 0 0 0,-13-4-29 0,13 4-7 16,5-4-1-16,-5-4 0 0,-5 1-19 0,5 3-4 15,5-4-1-15,3-3 0 0,-8 3-3 0,9-3-1 0,-5 3 0 0,5-4 0 16,4 1-9-16,-9-1-3 0,5 1 0 0,-1-1 0 16,5 5-8-16,-4-1-1 0,-5 0-1 0,5 1 0 15,-1 3-10-15,1-4 12 0,-9 8-12 0,0 0 12 16,9-4-12-16,-1 1 0 0,5-1 0 0,-13 4 0 16,0 0 0-16,9 0 0 0,-1 0 0 0,-8 0 0 15,0 0 0-15,0 0 0 0,18 7-11 0,-5 5 11 16,-9-4-9-16,4 3 9 0,10 1-10 0,-1-1 10 15,0-3-12-15,-4 3 3 0,0 1 1 0,9-1 0 16,-5-3 8-16,0 3 0 0,-8-3 0 0,4 4-8 16,17-5 8-16,-13 1-8 0,-4-4 8 0,4 3-8 15,0-7 8-15,-4 4 0 0,0 0 0 0,-4 0 0 16,4-4 0-16,-5 0 0 0,10-4 0 0,-5 4 0 0,-5 0 0 16,1-4 8-16,4 0-8 0,0-3 0 0,0-1 8 15,-5 0-8-15,5 1 8 0,0-5-8 0,-4 1 0 0,4-1 0 16,-5 1 0-16,5 3 0 0,-4-3 30 0,-1-1 2 15,1 1 0-15,4 3 0 0,-4-7-32 0,-1 7-13 16,5 0 1-16,-4 1 0 0,-1-1 12 0,1 4 0 16,0 0 0-16,-9 4 0 0,8-3 0 0,1 3 0 15,-1 3 0-15,1-3 0 0,-9 0 0 0,13 0 0 16,-4 8 0-16,4-4-9 0,-5 3 9 0,1 5-8 16,4-4 8-16,0-1-8 0,0 5 8 0,-5-5-10 15,9 5 10-15,1-4-10 0,-1 3 10 0,0-3 0 16,-8-1 0-16,-1 5 0 0,10-4 0 0,-1 3 0 0,0-3 0 15,-4-1 0-15,4 1 0 0,5 0 0 16,-9-8 0-16,4 7 0 0,4-3 0 0,-8 0 0 0,5-4 0 0,-5 0 0 16,4 0 0-16,-4-4 0 0,0 0 8 15,0 1-8-15,-1-1 8 0,1-4-8 0,0 0 8 0,0 1-8 16,-4-5 16-16,4 1-2 0,-5-1 0 0,5 1 0 16,0-1-14-16,0-3 0 0,-4 3 0 0,4-3 0 15,0 4 8-15,0-1-8 0,0 1 0 0,-1-1 0 16,-3 5 8-16,4 3-8 0,0-4 0 0,0 4 0 15,0 0 0-15,0 4 0 0,-5 0 0 0,5 0 0 16,0 0 0-16,0 4 0 0,0 0 0 0,0 4 0 16,4-8 0-16,0 7 0 0,1 1 0 0,-5 3 0 15,-9-3 0-15,5 0 0 0,3 3-8 0,1-3 8 16,0 0 0-16,0-1 0 0,4 5 0 0,5-5 0 0,-5 1 0 16,0 0-8-16,1-1 8 0,-1 1 0 0,5 0 0 0,-5-4 0 15,0-1 0-15,0-3 0 0,0 8 0 0,1-8 0 16,-1 0 0-16,0 0 0 0,0-4 0 0,-4 0 8 15,5 1-8-15,-6-1 0 0,1 0 0 0,0 0 0 16,5-4 0-16,-10 1 0 0,5-5 0 0,0 1 0 16,-4-1 0-16,4 1 9 0,-5-1-9 0,5 5 12 15,0-9-12-15,-4 5 12 0,4 3-12 0,0-3 0 16,-1 3 9-16,1 0-9 0,0 1 0 0,0 3 0 16,-13 4 0-16,9-4 0 0,4 8 0 0,0-4 0 15,0 0 0-15,0 4 0 0,-9 0 0 0,4 3 0 16,1-3 0-16,4 4-8 0,0-4 8 0,0 3 0 15,0 1 0-15,0-1 0 0,4 1 0 0,0 0 0 0,0-4 0 0,1 3 0 16,-1 1 0-16,0-4 0 0,0 0-11 0,-4-1 11 16,5 5 0-16,-1-4 0 0,-4 0 0 15,4 0 0-15,-4-1 8 0,0 1-8 0,0 0 0 0,0-4 0 16,-5 0 0-16,5-4 0 0,-4 0 0 0,4 1 0 16,-5-1 0-16,1 0 0 0,0-8 0 0,4 5 0 15,-5-1 8-15,5-3-8 0,-4 3 9 0,-1-4-9 16,1 1 12-16,0 0-4 0,-1-1-8 0,5 1 12 15,-4-1-12-15,-1 1 11 0,1-1-11 0,4 4 10 16,-5-3-10-16,5 3 0 0,-4 4 0 0,4-3 8 16,0 3-8-16,4-4 0 0,0 8 0 0,-4-4 0 15,0 1 0-15,-13 3 0 0,0 0 0 0,13 3 0 16,9 1-9-16,-5 0 9 0,-4 0 0 0,4 4 0 16,0-5 0-16,1 1-8 0,-6 4 8 0,6 0 0 0,-1-1 0 0,-4 1 0 15,0 0 0-15,0-1 0 0,0 5 0 0,0-5 0 16,-5-3 0-16,5 4 0 0,-4 0 0 0,-1-1 0 15,5 1 0-15,0-1 0 0,-4-3 0 0,-1 0 0 16,5 0 0-16,0 0 0 0,0 0 0 0,0-4 0 16,-4 0 0-16,4 0 0 0,0 0 0 0,-5-4 0 15,5 0 0-15,0 0 0 0,0-4 0 0,0 5 0 16,0-5 8-16,0-3-8 0,-5-1 0 0,5 1 0 16,5-1 8-16,-5 1-8 0,-1-5 0 0,1 1 0 15,0 3 8-15,0 5-8 0,0-5 0 0,-4 5 9 16,4-1-9-16,0 0 8 0,-13 8 0 0,0 0 0 15,13 0 0-15,-1-4 0 0,-12 4-8 0,0 0 0 0,0 0 0 16,9 8 0-16,4 0 0 0,0 3 0 0,-4-3 0 0,-1 0 0 16,5-1 0-16,4 1 0 0,-4 0-8 0,5 3 8 15,-1-3 0-15,0-1 0 0,-4 1 0 0,4 4 0 16,0-9 0-16,-4 5 0 0,5 0 0 0,-6-1 0 16,6-3 0-16,-1-4 0 0,0 4 12 0,0-4-4 15,-4 4-8-15,5-4 0 0,-1-4 0 0,0 4 0 16,0-4 0-16,1 0 0 0,-6 4 0 0,6-7 0 15,-1 7 0-15,-4-8 0 0,4 0 0 0,0 1 0 16,1-1 0-16,-6 0 0 0,10 1 0 0,-9-1 8 16,4 0-8-16,0 1 0 0,-4 3 0 0,5 0 0 15,-6 0 0-15,6 4 0 0,-5 0 0 0,0 0 0 16,0 0 0-16,-5 0 0 0,-8 0 0 0,0 0 0 16,9 8 0-16,4-4 0 0,-5 3 0 0,1 1 0 0,4 0 0 15,0-1 0-15,0-3 0 0,4 4 0 0,-8-4 8 0,8 0-8 16,0 3 8-16,-4-3-8 0,0 0 0 0,0 0 0 15,0-4 8-15,4 0-8 0,-4 4 0 0,0-4 0 16,0-4 0-16,0 4 0 0,0-4 8 0,0 0 0 16,-1 0 0-16,1 0 0 0,0 1-8 0,0-5 0 15,0 0 0-15,0 1 0 0,0-1 0 0,0 0 0 16,-4 1 8-16,3-1-8 0,-3 0 0 0,4 1 0 16,0-1 8-16,-4 4-8 0,3-4 0 0,-3 1 0 15,0 7 0-15,-1-4 0 0,1 4 0 0,4 0 0 16,-4 0 0-16,3 4 0 0,-3 0 0 0,0-1 0 15,-5 5 0-15,9 0 0 0,0-1 0 0,4 1 0 0,-4 0 0 16,0-1 0-16,-9 5 0 0,9-1 0 0,-4-3-9 0,4 0 9 16,4-1 0-16,-4-3 0 15,4 4 0-15,0-4 9 0,-4 3-1 0,0-3 0 0,0 0 0 16,4 0 0-16,-8 0-8 0,4-1 0 0,4-3 0 0,-4 0 0 16,4 0 0-16,-4 0 8 0,0 0-8 0,4 0 8 15,-4-3-8-15,5-1 0 0,-6 4 0 0,1-8-11 16,0 4 11-16,0-3 0 0,0-1 0 0,0 0 0 15,-4-3 0-15,8-1 0 0,-4 1 8 0,4 3-8 16,0-3 0-16,-4-1 0 0,5 1 0 0,-6 3-8 16,1 0 8-16,0 5 0 0,0-1 0 0,0 4 0 15,0-4 0-15,-4 4 0 0,4 0 0 0,0 4 8 16,-5 3-8-16,5 5 0 0,-4-4 0 0,4 3 0 16,4-3 0-16,-4 3 0 0,-9 5 0 0,5-5 0 15,4-3 0-15,-5 3-8 0,5-3 8 0,0 3 0 16,0 1 0-16,0-5 0 0,4 5 0 0,-4-4 0 0,4-1 0 0,-4-3 0 15,0 4 0-15,0-4 0 0,0-1 0 16,0 1 0-16,0-4 0 0,0 4 0 0,0-8 0 16,4 4 0-16,-4-4 8 0,0 1-8 0,0-1 0 0,0-4 8 15,0 0-8-15,0 1 0 0,0-1 0 0,-1 0 8 16,1-3-8-16,-4 0 0 0,4-1 0 0,0 1 0 16,-5-1 0-16,5 1 0 0,-4-1 8 0,0 4-8 15,-1 1 8-15,1-1-8 0,-1 4 0 0,1 0 0 16,4 4 0-16,-13 0 0 0,0 0 0 0,9 0 0 15,-1 4 0-15,5 4 0 0,-8-4 0 0,7 7 0 16,-3-3 0-16,0 0 0 0,-1 3 0 0,1 1 0 0,4-5 0 16,0 5 0-16,-5-1 0 0,5 1 0 0,0-5 0 0,4 1 0 15,-4 0 0-15,0-1 0 16,0 1 0-16,0 0 0 0,0-1 0 0,4 1 0 16,1-8 0-16,-1 4 0 0,-4 0 0 0,4-4 9 0,-8 0-9 0,4-4 10 15,-1 0-10-15,1 0 8 0,0-4-8 0,-4 1 8 16,0-1 0-16,3 0 0 0,1 1 0 0,-4-1 0 15,0-3-8-15,4-1 0 0,-5 1 0 0,5-1-11 16,-4 1 11-16,4-1 0 0,-9 1 0 0,5 3 0 16,-1 0 0-16,1 1 0 0,-9 7 0 0,8-4 0 15,-8 4 0-15,9 0 0 0,4 0 0 0,-9 4 0 16,-4-4 8-16,13 7 3 0,-4 1 1 0,4 4 0 16,-5-5-12-16,5 5-17 0,0-1 4 0,0 1 1 15,0-5 12-15,0 5 0 16,0-5 0-16,4 5 0 0,0-1 0 0,-4-3 0 0,5 4 0 0,-1-5 10 0,4 1-10 0,-3 0 0 15,3-1 0-15,-8-3 0 16,0 0 9-16,4 0 0 0,-4 0 0 0,4-4 0 0,1 3-9 0,-1-3 0 16,0-3 0-16,5-1 0 0,-5 0 0 0,0 0 0 15,0-4 0-15,-4 5 0 0,0-5 17 0,0-4 2 16,0 5 0-16,-4-1 0 0,4 0-19 0,-5 1 0 16,1-1 0-16,-1 0 0 0,1 5 0 0,-9 3 0 15,9-4 0-15,-9 4 0 0,8-4 0 0,-8 4 0 16,9 4 0-16,0 0 0 15,3-1-22-15,-3 1-8 0,0 4-2 0,-1-4 0 0,5 3 32 0,-4 1 0 16,4 0 0-16,-5-4 0 0,5 3 0 0,0 1 0 0,-4 0 0 16,4-5 0-16,0 5 0 0,0-4 0 0,0 0 0 15,-1 0 0-15,-3-4 0 0,0 0 0 0,4 3 0 0,-5 1 0 16,5-4 0-16,0-4 0 0,0 1 0 0,0-1 0 16,4 4 0-16,-4-8 13 15,4 4-1-15,-4 0 0 0,0-3-12 0,4-1 0 0,-4 0 0 0,0 1 0 16,0-1 0-16,4-3 0 0,1-1 0 0,-5 4 0 15,4 1 0-15,-4-5 0 0,0 5 0 0,0 3 0 16,-5-4 0-16,1 8 0 0,0-4 0 0,-1 4 0 16,5 0 0-16,-4 0 0 0,-1 4 0 0,5 0 0 15,-4-4 0-15,-1 8 0 0,5-4 0 0,0-1 0 16,0 1 0-16,0 0 0 0,4-4 0 0,1 4 0 16,-1 0 0-16,-4-1 0 0,4 1 0 0,0-4 0 15,-4 4 0-15,4-4-15 0,1-4 2 0,-1 4 0 16,-4-4 13-16,4 4 0 0,0-7 0 0,1 3 0 0,3 0 0 15,-4-3 0-15,1-1 0 0,3 0 0 0,1 1 0 0,-1-1 16 16,1 0-3-16,-5 1-1 0,5-1-12 0,-1 0 0 16,-4 4 0-16,5 1 0 0,-5-1 0 0,0 0 0 15,-4 8 0-15,0-4 0 0,0 0 0 0,-4 4 0 16,4 3 0-16,-5 1 0 0,1-4 0 0,4 0 0 16,-5-1 0-16,1 5 0 0,0 0 0 0,-5-4 0 15,5 3 0-15,4 1 0 0,-5 0 0 0,5-1 0 16,-4 1 0-16,4-4 0 0,4 3 0 0,-4 1 0 15,0 0 0-15,4-5 0 0,0 5 12 0,-4 0-4 16,4-4-8-16,1-1 12 0,-1-3-12 0,0 0-8 0,0 4 8 16,-4-4-13-16,0-4 13 0,0 4 0 15,0-3 0-15,-4-5 0 0,-1 0 0 0,-3-3 0 0,-5-5 0 16,0 1-1060-16,-5-4-211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02.032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324 0 1594 0,'0'0'71'0,"0"0"14"0,0 0-68 0,0 0-17 0,0 0 0 0,0 0 0 15,0 0 99-15,0 0 16 0,0 0 3 0,0 0 1 16,0 0-22-16,0 0-4 0,0 0-1 0,0 0 0 15,0 0-23-15,0 0-5 0,0 0 0 0,0 0-1 16,0 0-11-16,0 0-1 0,0 0-1 0,-4 8 0 16,4-8-24-16,0 0-5 0,-9 4-1 0,9-4 0 15,-9 4 16-15,1 3 4 0,3 1 0 0,-3-4 0 16,-5 4-24-16,9-5-5 0,-9 5-1 0,4 0 0 0,0-4 3 0,1 3 1 16,-1 1 0-16,1 0 0 0,-5-1 12 0,4-3 2 15,0 8 1-15,5-5 0 0,-5 1-14 0,5 0-3 16,0-1-1-16,-5 1 0 0,1-1-3 0,-1 1 0 15,0 4 0-15,5-5 0 0,0 5 1 0,4-5 0 16,-9 5 0-16,5-4 0 0,0 3-1 0,-1-3 0 16,-3 7 0-16,3-3 0 0,-3-1 0 0,3 1 0 15,1-1 0-15,-5 1 0 0,1-1 3 0,8 4 0 16,0-3 0-16,0-1 0 0,-9 5 0 0,5-5 0 16,0 1 0-16,4 3 0 0,0-4-11 0,-5-3 10 15,1 4-10-15,4-5 10 0,0 5-10 0,-4-5 10 16,4 1-10-16,4 4 10 0,0-5-10 0,5 5 10 15,-9-1-10-15,0 5 10 0,0-5-10 0,-4 0 8 16,4-3-8-16,0 4 8 0,-5-1-8 0,5 4 0 0,-4-3 0 16,4-1 0-16,0-3 0 0,0 4 8 0,0-1-8 15,0 1 0-15,-4-1 8 0,4 1-8 0,0-5 0 0,0 5 8 16,0-1-8-16,-5 1 8 0,5-1-8 0,0 1 8 16,-4-1-8-16,4 1 0 0,-4-1 0 0,4 1 8 15,0-5-8-15,0 5 0 0,0-1 0 0,0 1 8 16,0-5-8-16,0 5 0 0,0-12 0 0,4 11 0 15,-4 1 0-15,4-1 0 0,-4-3 0 0,0 4 0 16,0-12 0-16,5 11 0 0,-5 1 9 0,0-1-9 16,0 0 0-16,0-3 0 0,0 4 0 0,0-1 0 15,4-3 0-15,-4-8-8 0,0 7 8 0,0 5 0 16,4-1 0-16,-4 1 0 0,5-4 0 0,-5 3 0 0,0 1 0 16,4-5 0-16,-4-7 0 0,0 16 0 0,0-9 0 0,0 5 0 15,4-5 0-15,-4 1 0 0,0 4 0 0,0-5 0 16,0 1 0-16,0-8 0 0,0 7 12 0,0 5 0 15,0-1 1-15,0-3 0 0,0-8-13 0,0 8 0 16,0-8 0-16,0 11 0 0,-4 1 0 0,8-1 0 16,-4-3 0-16,4 3 0 0,-4-3 0 0,0 0 0 15,-4 3 0-15,4-11 0 0,-4 8 0 0,4 0 0 16,4-1 0-16,0 1 0 0,-8 0 0 0,4-1 0 16,0-7 0-16,4 8 0 0,-4 0 0 0,0 3 0 15,-8-3 0-15,4-1 0 0,4 1 0 0,-5 0 0 16,5-1 0-16,5 1 0 0,-5 0 0 0,0 3 0 15,0 1 0-15,0-5 0 0,0-7 0 0,0 12 0 16,-5-5 0-16,5 5 0 0,0-4 8 0,0-8-8 0,0 7 0 16,0 5 0-16,0-12 8 0,0 7-8 0,0 5 0 15,0-12 0-15,0 8 0 0,0-8 0 0,0 11 0 0,0-11 0 16,5 8 8-16,-5-1-8 0,0-7 0 0,0 0 0 16,0 12 0-16,0-5 0 0,0 1 0 0,0-8 0 15,0 0 0-15,0 8 0 0,0 3 0 0,0-11 0 16,0 8 12-16,0-8-3 0,0 11-1 0,0-11 0 15,4 8-8-15,-4-8-9 0,0 0 9 0,0 12-13 16,0-12 13-16,4 7 0 0,-4-7 0 0,4 12 0 16,1-5 0-16,-5-7 0 0,0 8 0 0,0-8 0 15,0 12 0-15,0-12 0 0,0 0 0 0,4 11 0 16,-4-3 0-16,0-8 0 0,0 0 0 0,0 0 0 16,0 11 10-16,4-3-10 0,-4-8 8 0,0 0-8 0,0 0 0 0,0 11 0 15,5 1 0-15,-5-1 0 0,0-11 0 0,4 12 0 16,0-5 0-16,-4-7 0 0,5 8 0 0,-5-8 0 15,0 0 0-15,0 4 0 0,8 4 0 0,-3-1 0 16,-5 1 0-16,-5 0 0 0,10 3 0 0,-1-7 0 16,-4 4 0-16,4 3 0 0,-4-3 0 0,0-1 0 15,0 1 0-15,0-8 0 0,5 8 0 0,-1-1 0 16,-4 1 0-16,4 4 0 0,-4-12 0 0,0 7 0 16,4 1 0-16,1 0 0 0,-5-8 0 0,0 7 0 15,4 1 0-15,-4 0 0 0,0-8 0 0,4 11 0 16,-4-11 0-16,0 0 0 0,5 8 0 0,-1-1 0 15,-4-7 0-15,0 12 0 0,4-5 0 0,1 1 0 16,-5-8 0-16,4 12 0 0,-4-12 0 0,0 7 0 0,4 1 0 0,-4-8 0 16,5 8 0-16,-1-1 0 0,0 1 0 15,-4-8 0-15,0 0 0 0,4 8 0 0,-4-8 8 0,5 7-8 16,-5-7 0-16,4 8 0 0,5 0 0 0,-1-5 0 16,-3 5 0-16,-5-8 0 0,8 4 8 0,-3 7-8 15,3-3 0-15,-8-8 0 0,0 0 0 0,4 8 0 16,5-1 0-16,-5 1 0 0,-4-8 0 0,5 8 0 15,-1-1 0-15,-4-7 0 0,4 12 8 0,-4-12-8 16,0 0 0-16,5 7 0 0,-1 1 0 0,-4-8 0 16,0 0 0-16,4 8 0 0,-4-8 8 0,9 7-8 15,-9-7 0-15,4 8 0 0,-4-8 0 0,9 8 8 16,-9-8-8-16,4 7 0 0,-4-7 0 0,9 12 8 16,-9-12-8-16,0 0 0 0,0 0 0 0,8 8 8 0,-8-8-8 15,5 11 8-15,-5-11-8 0,4 8 8 0,-4-8-5 16,0 0-3-16,4 11 0 0,-4-11 0 0,5 8 0 0,-5-8 0 15,4 11 0-15,-4-11 0 0,0 0 0 0,0 0 0 16,0 0 0-16,0 0 0 0,0 0 0 0,0 0 0 16,0 0 0-16,0 0 0 15,0 0-101-15,0-7-20 0,-4-5-4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05.532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332 0 1152 0,'0'0'102'0,"0"0"-82"0,0 0-20 0,0 0 0 16,0 0 189-16,0 0 34 0,0 0 6 0,0 0 2 0,0 0-107 0,8 4-22 16,-8-4-4-16,13 4-1 0,-4 3-19 0,-9-7-4 15,13 4-1-15,-4 4 0 0,3-4-21 0,6 3-5 16,-10-3-1-16,5 8 0 0,0-1-21 0,4 4-4 16,-4-3-1-16,0 3 0 0,0 4 16 0,-4 0 4 15,4 1 0-15,-5-1 0 0,1 4-24 0,-5-4-5 16,5 4-1-16,-1 0 0 0,-3-4-10 0,-1 4 0 15,5 0 9-15,-5 0-9 0,5-4 0 0,-5 8 0 16,0-4 0-16,1 0 8 0,-1-4-8 0,0 4 0 16,5 0 0-16,-5-4 0 0,-4 0 8 0,4 0 1 15,1 1 0-15,-5 3 0 0,0-4 1 0,0 4 0 16,0-4 0-16,0 4 0 0,0-4-2 0,0 4-8 16,0 0 12-16,0 0-4 0,0-8-8 0,0 4 0 15,0 1 0-15,0-1 8 0,0 0 5 0,4-4 1 0,-4 4 0 16,0-3 0-16,4-5-14 0,-4 4-13 15,0 1 2-15,5-1 1 0,-1-3 10 0,-4 3 0 0,0-4 8 0,0 5-8 16,0-5 8-16,0 5-8 0,0-1 10 16,0 0-10-16,0 1 12 0,-4-1-4 15,4 0-8-15,-5 0 12 0,5 1-12 0,0-1 11 0,0 0-11 16,0 1 10-16,-4-1-10 0,4 0 8 0,0 1-8 0,0-1 8 16,-4 0-8-16,4 1 8 0,0-5-8 0,0 8 8 15,-5-3-8-15,5 3 0 0,0-8 0 0,0 1 8 16,-4 3-8-16,4 0 0 0,0-3 0 0,0 7 8 15,0-7-8-15,0 3 0 0,0-4 9 0,0 1-9 16,0-1 0-16,-4 5 8 0,4-5-8 0,0 4 0 16,0 1 0-16,-4-5 0 0,4 1 0 0,-5-1 8 0,5 1-8 15,0-1 0-15,0 1 0 0,0 3 0 0,0-7 8 16,0 3-8-16,-4 1 8 0,4-1-8 16,0 1 8-16,-4-5-8 0,4 5 10 0,0 3-10 0,-5-3 9 0,5-5-9 15,-4 9 8-15,4-5-8 0,0 1 0 0,-4-1 8 16,4-3-8-16,-5 7 0 0,1-3 0 0,0-1 8 15,4 4-8-15,-5 1 0 0,1-5 8 16,4 5-8-16,-4-1 0 0,4 0 8 16,0 0-8-16,-5-3 10 0,5-4-10 0,-4 3 10 0,0 1-1 0,4-1 0 15,-4 1 0-15,4-1 0 16,0-3-9-16,-5 3 0 0,5 1 0 0,0-1 0 0,0 1 0 0,0-1 10 16,0 1 1-16,-4-1 0 0,4-3-11 0,0 3 0 15,-4-3 0-15,4 0 0 0,-5-1 0 0,5-7 0 0,0 12 0 0,-4-5 0 16,4 5 0-16,-4-4 0 0,4 3 0 0,-5-3 8 15,1-1-8-15,0 1 0 0,4-8 0 0,-5 12 8 16,1-5-8-16,0 1 8 16,0 0-8-16,-5-1 8 0,5 1-8 0,-5-4 0 0,5 3 0 0,-5 1 8 15,5 0-8-15,-1-4 8 0,-7 3-8 0,3 1 8 16,0 0-8-16,5-5 0 0,-5 5 0 0,5 0 8 16,0-5-8-16,-5 5 0 0,1-4 0 0,-1 4 0 15,0-5 0-15,1 5 0 0,-1 0 12 0,5-1-4 16,-5 1-8-16,0 0 0 0,1-1 9 0,-1 1-9 15,5 0 0-15,-9 3 0 0,0-3 0 0,9 3 8 16,-1-3-8-16,5 0 0 16,-4 3 0-16,0-3 0 0,-5 3 0 0,1-3 8 0,-1 0-8 15,5-1 0-15,-5 1 0 0,0 0 9 0,1-5-9 0,-1 5 0 0,-4 0 10 16,9-1-10-16,-5 1 8 16,-4-4-8-16,5 4 9 0,-1-8-9 0,1 7 10 0,-1 1-10 0,9-8 10 0,-13 4-10 15,4 3 10-15,1 1-10 16,-1-4 8-16,-4 4-8 0,9-5 0 0,-5 5 0 0,1 0 0 0,3-4 8 15,-3 3-8-15,3-3 0 0,1 0 0 0,0 4 0 16,0 3 0-16,4-11 0 0,0 0 0 0,0 0-10 16,-9 0 10-16,9 0-12 15,-4 4-59-15,4-4-12 0,-9-8-2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09.760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0 353 1670 0,'0'0'148'0,"0"0"-118"16,0 0-30-16,0 0 0 0,0 0 119 0,0 0 17 16,0 0 4-16,0 0 1 0,8-8-105 0,-8 1-22 15,0-1-4-15,0 4-1 0,0-7-1 0,0 11-8 16,0 0 12-16,5-8-4 0,-5-7-8 0,4 3 0 16,5 1 0-16,-1-1 0 0,1-3 12 0,0 3 1 15,-1-3 0-15,5 4 0 0,0 3 7 0,0-3 0 16,-4-1 1-16,3 4 0 0,1 1-3 0,5-1-1 15,-5-3 0-15,0 3 0 0,4 0-6 0,0 4-2 16,0 4 0-16,0-3 0 0,1-5-9 0,3 4 10 0,-4 4-10 16,1 0 10-16,8 0-10 0,-5 4 0 0,9-4 9 15,0 4-9-15,1 0 0 0,-1-1 0 0,0-3 0 0,4 4 0 16,-3-4 0-16,3 4 0 0,5-4 8 0,-5 4-8 16,1-4 0-16,-1 4 0 0,1 0 0 0,-1-1-12 15,1-3 12-15,-1 0 0 0,5 4 10 0,-5-4-10 16,9-4 27-16,1 1-1 0,-1-5 0 0,-5 4 0 15,-3 0-16-15,4-3-10 0,-1-1 12 0,1 0-12 16,0-3 12-16,0-1-12 0,0 1 12 0,-5-1-12 16,1 1 0-16,-5-1 0 0,0 5 0 0,0-1 0 15,0 0 8-15,-4 4-8 0,0-3 0 0,0 7 0 16,0-4 16-16,-5 8-3 0,1-4-1 0,-1 4 0 16,1-1 4-16,-1 5 1 0,-8 0 0 0,4-1 0 15,1 1-17-15,-1 4 8 0,0-5-8 0,0 5 0 16,1-8 0-16,3 7 0 0,1 1 0 0,-1-5 0 15,1 1 0-15,4-4 0 0,-5 3 0 0,1-3 0 0,-1 0 0 0,1 0 0 16,-1 4 0-16,-3-1 0 0,3-3 0 0,1 4 0 16,-1-1 0-16,1-3 0 0,4 4 0 0,-5 0 10 15,5-5-10-15,4 1 8 0,0 0-8 0,5-4 12 16,-5 0-12-16,4-4 12 0,1 8-12 0,-1-4 0 16,5 0 9-16,-4-4-9 0,3 4 0 0,-3-4 0 15,-1-3-10-15,1 7 10 0,-1 0 0 0,-3 0 0 16,-1-4 0-16,0 4 0 0,0 4 0 0,0 0 0 15,-4-4 0-15,4 3 9 0,0 1-9 0,0 4 8 16,1-4-8-16,-1 3 8 0,0-3-8 0,9 0 10 16,-9 0-10-16,4-4 10 0,1 0-10 0,-1 0 0 15,1 0 0-15,-1 0-11 0,1 0 11 0,-1 0 16 0,-4-8-4 16,5 4-1-16,-1 0 2 0,5 1 1 0,-4-1 0 0,3-4 0 16,5 4-1-16,-4 1 0 0,0-1 0 0,0-4 0 15,0 4-3-15,-1 0-1 0,1 4 0 0,0 0 0 16,-5 0-9-16,1 4 0 0,-1 0-10 0,1-4 10 15,-1 4 0-15,1 0 0 0,-5 0 0 0,4-1 0 16,5 5 0-16,0-4 0 0,0 0 0 0,4-4 0 16,-4 0 0-16,4 0 0 0,4 0 0 0,-4-4 0 15,9 4 8-15,-9-4-8 0,4 0 0 0,1-3 0 16,-1 3 0-16,5-4 0 0,4 4 8 0,-4 0-8 16,4 1 14-16,0-1-1 0,4 0 0 0,0 4 0 15,-4 0 11-15,0 0 1 0,0 0 1 0,-4 4 0 16,0 0-10-16,-1-1-1 0,5-3-1 0,0 4 0 15,0 0-5-15,-4 0-1 0,4 4 0 0,0-5 0 0,-4 1-8 16,0 4 12-16,-1-4-12 0,-3-1 12 0,3 1-12 16,1-4 0-16,0 0 0 0,4 0 8 0,4 0 0 0,-4 0 0 15,-4 0 0-15,0 0 0 0,-5 0 11 0,5 0 1 16,-5 0 1-16,-4 0 0 0,0-4 1 0,0 4 0 16,-4 4 0-16,0-4 0 0,0 0-12 0,-5 4-2 15,5 0-8-15,-5 0 12 0,-3 3-12 0,-6-3 0 16,-7 4 0-16,3 0 0 0,-3-1 0 0,-1 1 0 15,0-4-9-15,-4 3 9 16,0-3-59-16,-9 4-5 0,-4-8-2 0,9 0-908 16,-1-8-182-16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23.084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1844 88 1407 0,'0'0'62'0,"0"0"14"0,0 0-61 0,9 0-15 16,-5-7 0-16,-4 7 0 0,0 0 89 0,0 0 15 15,8-4 4-15,-8 4 0 0,0 0-36 0,0 0-6 0,0 0-2 0,0 0 0 16,-4-8 0-16,4 8-1 0,-4-7 0 0,4 7 0 16,0 0-11-16,0 0-1 0,-4-4-1 0,-5-4 0 15,5 4-3-15,-5 0-1 0,0 4 0 0,1-3 0 16,-1 3-4-16,-4-4-1 0,5 4 0 0,-5-4 0 16,4 4-20-16,-4 0-4 0,5-4-1 0,-5 0 0 15,0 4-6-15,-5-4-2 0,6 1 0 0,-1 3 0 16,0-4 19-16,-5 4 3 0,1 0 1 0,0-4 0 15,0 4-13-15,-5 0-2 0,5-4-1 0,-5 4 0 16,1 0 1-16,-1-4 0 0,5 4 0 0,0 0 0 16,4 0 13-16,0 0 3 0,-4 4 1 0,0-4 0 15,-5 0-33-15,5 0 0 0,4 4-10 0,-4 0 10 0,-1-4 0 16,5 0 0-16,-4 4 0 0,0-4 0 0,4 3 0 0,0-3 0 16,0 4 0-16,0-4 0 0,-4 0 8 0,4 4-8 15,0 0 8-15,0-4-8 0,-4 4 8 0,4-4-8 16,-4 4 8-16,4-4-8 0,-4 3 8 0,4-3-8 15,-5 4 0-15,6 0 8 0,-6 0-8 0,1 0 0 16,0 0 0-16,0-1 8 0,-1-3-8 0,1 4 10 16,-4-4-10-16,3 4 10 0,1 0-10 0,0-4 10 15,-5 4-10-15,9 0 10 0,-4-1-10 0,0-3 0 16,4 4 0-16,0 0 8 0,13-4-8 0,-9 4 0 16,-3 0 9-16,-1-1-9 0,4 1 0 0,-4 4 0 15,4-4 0-15,-3 0 8 0,-1 3-8 0,0-3 0 0,-5 4 0 16,6-4 0-16,3-1 0 0,0 1 0 15,-4 0 0-15,5 0 0 0,-1 0 0 0,-4 0 0 0,5 3 0 16,-1-3 0-16,0 0 0 0,1 0 0 0,-1-4 0 16,0 7 0-16,1-3 0 0,-1-4 0 0,1 4 0 0,8-4 0 15,-9 4 0-15,0-4 0 0,1 4 0 0,3 3 0 16,5-7 0-16,-8 4 0 0,8-4 0 0,-9 4-8 16,1 0 8-16,-1 0 0 0,9-4 0 0,-9 4 0 15,1 3 0-15,8-7 0 0,-5 4 8 0,-3 4-8 16,4-4 0-16,-5-1 0 0,0 1 0 0,1 4 0 15,3-4 0-15,1 0 0 0,-9 3 0 0,5-3 0 16,-1 0 0-16,0 0 8 0,1-4-8 0,-1 3 0 16,0 1 0-16,1 0 0 0,3 4 0 0,-3-4 0 0,-1-1 0 15,1 1 0-15,-1 0 0 0,5 4 0 16,-5-4-8-16,0-1 8 0,1 1-8 0,4 4 8 0,-5-4 0 16,0 3 0-16,1-3 0 0,3 0 0 0,5-4 0 0,-8 4 0 15,-5 4 0-15,9-1 0 0,4-7 0 0,-9 8 0 16,0 0 0-16,1-1 0 0,-1 1 0 0,0-4 0 15,1 3 0-15,4 1 0 0,4-8 0 0,0 0 0 16,-5 12 0-16,5-5 8 0,0-7-8 0,-8 8 0 16,3 0 0-16,1-1 0 0,0 1 0 0,-1-1 0 15,1 1 8-15,0 0-8 0,4-8 0 0,-5 7 0 16,1 1 0-16,4-8 8 0,-4 12-8 0,0-5 0 16,4 5 0-16,-5-5 0 0,1 1 0 0,4-8 0 15,-4 8 0-15,-1 3 0 0,5-11 0 0,-4 8 0 16,4 0 0-16,0-8 8 0,-4 7-8 0,4 1 0 0,-5 0 0 0,5-8 0 15,0 0 0-15,0 11 0 0,0-11 0 0,0 8 0 16,-4-1 0-16,4-7 0 0,0 8 0 16,0 4 8-16,0-12-8 0,-4 7 0 0,4-7 0 0,0 12 0 15,0-12 0-15,0 7 0 0,0 1 0 16,0-8 0-16,0 0 0 0,4 8 0 0,-4-1 0 0,0-7 0 16,4 8 0-16,-4 0 8 0,0-8-8 0,9 11 0 15,-5-3 0-15,-4-4 0 0,5 3 0 0,3-3 0 16,-3 0 0-16,-1 4 8 0,0-5-8 0,5 5 0 15,-5-4 0-15,5 0 0 0,-5 3 0 0,-4-7 0 16,0 0 0-16,0 0 0 0,0 0 0 0,4 8 0 16,5-4 0-16,-5 4 8 0,-4-8-8 0,9 3 0 15,4 5 0-15,-5-8 9 0,-8 0-9 0,13 8 0 16,0-4 10-16,-4-4-10 0,-1 3 8 0,-8-3-8 0,9 8 19 0,4-4-2 16,0 0 0-16,-4-4 0 0,-1 4-17 0,1-1 0 15,4 1 0-15,-5 0 0 0,-8-4-12 0,13 0 1 16,0 4 0-16,0 0 0 0,-4-4 11 0,-1 3 0 15,1-3 8-15,4 4-8 0,-4-4 0 0,-1 0 9 16,1 0-9-16,-1 4 0 0,5-4 11 0,-4 0-11 16,0 0 10-16,-1 0-10 0,1 0 13 0,4 0-3 15,-5 0-1-15,5 0 0 0,-4 0-9 0,4 0 0 16,-5 0 9-16,1-4-9 0,0 4 0 0,4 0 8 16,-5 0-8-16,1 0 0 0,-1-4 0 0,1 4 0 15,-9 0 0-15,13 4 8 0,-4-4-8 0,-1 0 0 16,5 4 0-16,-4-4 0 0,-1 0 0 0,5 0 0 15,-4 0 0-15,4 0 8 0,0 0-8 0,0 0 0 16,-5 0 0-16,5 0 8 0,-4 0-8 0,4 0 0 0,-5 0 0 16,1 0 8-16,0 4-8 0,-1-4 9 0,1-4-9 0,-1 4 10 15,1-4-10-15,4 4 0 0,-13 0 0 0,9 0 0 16,-1 0 0-16,5 0 0 0,0-4 8 0,-4 4-8 16,-1-3 0-16,5 3 0 0,-4-4 0 0,4 4 0 15,-13 0 0-15,8 0 0 0,5 0 0 0,0 0 0 16,0-4 0-16,-4 0 0 0,-1 0 12 0,5 1-4 15,0 3-8-15,0-4 0 0,-8 0 0 0,7 0 0 16,-3 0 0-16,0 4 0 0,-9 0 0 0,13 0 0 16,-5 0 0-16,1 0 0 0,-9 0 0 0,13 0 0 15,-13 0 0-15,8-4 0 0,1 4 0 0,0 0 0 16,-1 0 0-16,-8 0 0 0,9 0 0 0,0 0 0 16,-1 0 0-16,1 4 0 0,-1-4 0 0,1 0 8 0,-9 0-8 0,9 0 0 15,-1 4 0-15,1-4 0 0,-1 0 0 16,1 0 8-16,-5 4-8 0,5-4 0 0,-9 0 0 0,9 0 8 15,-1 0-8-15,1 0 0 0,-1-4 0 0,1 4 0 16,0 4 8-16,4-4-8 0,-5-4 0 0,1 4 0 16,-1 4 0-16,1-4 0 0,-5 0 8 0,9-4-8 15,-4 4 0-15,4 0 8 0,-13 0-8 0,8 0 0 16,1 0 0-16,4 0 0 0,-13 0 0 0,9 0 0 16,-9 0 0-16,8 0 0 0,5 0 0 0,0 0 0 15,-13 0 0-15,0 0 0 0,0 0 8 0,9 0-8 16,-1 0 0-16,5 0 8 0,0 0-8 0,-4 0 0 15,-1 0 0-15,5-4 0 0,-4 4 0 0,4 0 0 0,-4 0 0 0,3 0 0 16,-3-4 0-16,0 1 0 16,4 3 0-16,0 0 0 0,-5 0 0 0,1 0 0 0,-1 0 0 0,1 0 0 15,-9 0 0-15,13 0 0 0,0 0 0 0,-4 0 0 16,-1 0 0-16,-8 0 0 0,9 0 8 0,4 0-8 16,-5 0 0-16,1 0 0 0,0 0 0 0,-1 0 0 15,-8 0 0-15,13 0 0 0,-9 0 8 0,5 0-8 16,-9 0 0-16,13 0 0 0,-9 0 0 0,5 0 0 15,-9 0 0-15,8-4 0 0,5 4 0 0,-4-4 0 16,0 0 0-16,-1 4 0 0,1-4 0 0,-1 4 0 16,1-4 0-16,0 4 8 0,-1 0-8 0,-3 0 0 15,-5 0 0-15,8 0 0 0,1 0 0 0,-1 0 0 16,-8 0 0-16,9-3 0 0,0 3 0 0,-1-4 0 16,-8 4 0-16,9-4 0 0,0 4 8 0,-1 0-8 0,-8 0 0 0,9-4 0 15,-1 0 0-15,1 4 0 0,-9 0 0 16,0 0 0-16,0 0 0 0,13-4 0 0,-13 4 0 0,13-3 0 15,0 3 0-15,-5-4 0 0,-8 4 0 0,0 0 8 16,13-4-8-16,-4 0 0 0,0 0 0 0,-1 0 0 16,-8 4 0-16,0 0 0 0,0 0 0 0,0 0 0 15,13-3 0-15,-4-5 0 0,-1 4 0 0,5 0 0 16,-8-3 0-16,8 3 8 0,-5 0-8 0,1 0 0 16,-1 4 0-16,1-8 0 0,0 5 0 0,-1-5 0 15,1 8 0-15,0-8 0 0,-1 4 0 0,1 4 0 16,4-3 0-16,-5-1 0 0,1 0 0 0,0 0 0 15,-1 0 0-15,5 0 0 0,-4 1 0 0,-1-1 0 0,-3-4 0 16,3 8 0-16,1-4 0 0,-1 1 0 0,1-1 0 0,0 0 0 16,-1 0 0-16,1-4 0 0,-5 5 0 0,5-1 0 15,-5-4 0-15,5 4 0 0,-1 0 0 0,-3-3 0 16,3-1 0-16,-3 4 8 0,-1 0-8 0,-4 4 0 16,4-3 0-16,1-5 0 0,-1 0 8 0,0 4-8 15,0-3 0-15,-4-1 0 0,0 8 0 0,5-8 0 16,-1 1 0-16,0-1 0 0,-4 0 0 0,5 1 0 15,-1-5 0-15,-4 5 8 0,4-1-8 0,-4-4 0 16,5 5 0-16,-5-5 0 0,0 1 8 0,0-1-8 16,0 1 0-16,0-1 0 0,0 5 0 0,0-5 8 15,0 5-8-15,0-1 8 0,0 0-8 0,-5 1 8 16,5-1-8-16,-4-4 0 0,4 5 0 0,-4-1 8 16,-1-3-8-16,1 3 0 0,0-4 0 0,-1 5 7 0,1-5-7 15,0 1 0-15,-5-1 0 0,5 1 0 0,0-1 0 16,-1 5 0-16,-3-5 0 0,3 5 0 0,1-5 0 0,-5 1 0 15,5 3 0-15,0 0 0 0,0-3 0 0,-1 3 0 16,-3 0 0-16,-1 1 0 0,0 3 0 16,5-4 0-16,-5 4 0 0,1 1 0 0,-1-1 0 0,1 0 0 15,-1 0 0-15,-4 0 0 0,0 4 0 0,0-4 0 16,-4 1 0-16,4-1 0 0,-4 0 0 0,0 4 0 16,-1-4 0-16,1 0 0 0,4 4 0 0,0 0 0 15,0-4 0-15,5 4 0 0,-1 0 0 0,-4 0 0 16,5 0 0-16,-5 0 0 0,-5-3 0 0,5 3 0 15,1 0 0-15,-1 0 0 0,0 0 0 0,0 3 0 16,-4-3 0-16,-1 0 0 0,1 0 0 0,0 0 0 16,0 4 0-16,-1 0 0 0,-3 0 0 0,4-4 0 0,-1 4 0 15,1 0 0-15,0-4 0 0,0 3 0 0,-1-3 0 0,1 4 0 16,-4 0 0-16,3-4 0 0,1 0 0 0,0 0 0 31,4-4-27-31,0-3-5 0,4-1 0 0,-4 0-1040 0,1-3-208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50:16.486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0 0 1821 0,'0'0'40'0,"0"0"8"0,0 0 1 0,0 0 3 0,0 0-41 0,0 0-11 0,0 0 0 0,0 0 0 16,0 0 98-16,0 0 18 0,0 0 3 0,0 0 1 0,0 0-46 0,0 0-9 16,0 0-1-16,0 0-1 0,9 8-7 0,0-1-2 15,-1-3 0-15,5 0 0 0,4 0-6 0,-8 4-2 16,0-5 0-16,-5 1 0 0,9 4-13 0,-5 0-2 15,1-5-1-15,0 5 0 0,-1 4-4 0,5-1-1 16,0 1 0-16,0-1 0 0,-4-3-17 0,-1 7-8 16,5-4 8-16,-4 5-8 0,-1-1 32 0,1 0 0 15,-5-3 1-15,9 7 0 0,-4-7-25 0,0 3-8 16,-1 4 0-16,1 0 0 0,4-4 0 0,-5 1 0 16,5 3 0-16,-4-4 0 0,4 4 0 0,-5-3 0 15,1 3 11-15,0 0-3 0,4-4-8 0,-9 5 9 16,5-5-9-16,-5 0 10 0,4 0-2 0,-3 5 0 0,3-5 0 15,-3 0 0-15,3 1-8 0,-3-1 12 0,-1 0-12 0,5-3 12 16,-5 3-12-16,0 0 0 0,0-3 0 0,1 7 8 16,-1-4 1-16,0 1 0 0,1-1 0 0,-1 0 0 15,0 1-9-15,-4 3 8 0,5-4-8 0,-1 4 8 16,0-3-8-16,-4 3 8 0,5 0-8 0,-5 0 8 16,8-4 10-16,-4 4 2 0,1-3 0 0,-1 3 0 15,0-4-20-15,-4 1-14 0,5 3 2 0,-1-4 1 16,-4 0 11-16,4-3 8 0,-4 3-8 0,0 1 11 15,0-1-11-15,0-4 10 0,0 1-10 0,5-1 10 16,-5 1-10-16,0-1 8 0,4 1-8 0,-4-1 8 0,0 1 0 16,4-1-8-16,-4-3 12 0,5 7-4 0,-5-3-8 15,0-1 0-15,0 1 0 0,0-1 0 0,4 5 0 0,-4-5 0 16,4 1 0-16,-4 3 0 0,4-4 0 0,-4 5 8 16,0-5-8-16,0 4 0 0,5-3 8 0,-5 3-8 15,0 1 0-15,0-1 8 0,0 4-8 0,0-4 0 16,0 1 0-16,0-1 8 0,0-3-8 0,0 3 0 15,0 0 9-15,0 0-9 0,-5-3 0 0,5 3 9 16,0 1-9-16,0-1 0 16,0 4 8-16,-4-4-8 0,4-3 0 0,0-1 0 15,0 5 8-15,4-5-8 0,-4 1 0 0,0-1 0 0,0 1 0 0,-4-1 0 16,4 1 0-16,0-1 0 0,0 1 0 0,0 3 10 16,-4-4-10-16,0 1 12 0,-1-1-12 0,5 1 0 15,-4-1 0-15,4 5 8 0,-4-5-8 0,4 1 0 0,-5 3 0 0,5-3 0 16,-4-1 0-16,4 0 0 0,-4 5 0 0,4-5 0 15,-5-3 0-15,5 7 10 0,0-3-10 0,-4 3 10 16,4 0-10-16,0-7 0 0,-4 4-10 0,-1 3 10 16,1 0 0-16,4 1 10 0,0-5 0 0,-4 4 0 15,4-3-10-15,-4-1 0 0,4-11 9 0,0 16-9 16,-5-1 20-16,5 0-1 0,-4-3 0 0,0 3 0 16,-1-7-19-16,1 3-17 0,4 1 3 0,-4-1 1 15,-1 1 13-15,1-1 0 0,0 1 0 0,4-1 0 16,-5 1 0-16,1-1 0 0,0-3 0 0,4 3 0 15,-4 1 0-15,4-12 0 0,-5 7 8 0,1 5-8 16,4 3 0-16,-4-3 0 0,-1-5 0 0,1 5 0 16,0-1 8-16,4-3-8 0,0-8 0 0,-5 12 0 0,1-1 0 15,0 1 0-15,4-5 0 0,0-7 0 0,-9 12 8 0,5-5-8 16,0 1 0-16,4-8 0 0,-5 8 0 0,5-8 0 16,-4 11 8-16,0 1-8 15,-5-1 0-15,9-3 0 0,0-8 0 0,-4 11 0 0,-1 1 8 16,1-5-8-16,0 1 0 0,-1 4 0 0,5-5 8 0,-8 5-8 15,4-5 0-15,-1 1 0 0,1 0 0 0,0 3 0 16,-5 1 0-16,5-5 0 0,-5 5 8 0,5-4-8 16,-1-1 0-16,1 1 0 0,-5 3 8 0,5-3-8 15,4-8 0-15,-4 8 0 0,-5-1 8 0,1 5-8 16,3-5 0-16,-3 5 0 0,-1-4 8 0,0-1-8 16,1-3 0-16,-1 4 0 0,5 3 0 0,-5-3 0 15,5-4 0-15,0 3 0 0,-1 1 0 0,-3 0 0 0,-1-1 0 0,5 5 0 16,-5-4 8-16,1-1-8 0,-1 1 0 15,5 0 0-15,-5-1 0 0,5 1 0 0,-5-1 8 0,5 1-3 16,4-8-5-16,0 8 0 0,0-4 0 0,-4 3 0 16,-1-3 0-16,1 0 0 0,4-4 0 0,0 0 0 15,-4 8 0-15,-1-5 0 0,5-3 0 0,-4 4 0 16,4-4 0-16,-4 4 0 0,-5 0 0 0,9-4 0 16,0 0 0-16,0 0 0 0,0 0 0 0,0 0 0 15,0 0 0-15,0 0 0 0,0 0 0 0,0 0 0 16,0 0-56-16,0-12-10 0,4-3-2 15,-4 0-983-15,-4-4-196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07.341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1984 237 1814 0,'0'0'40'0,"0"0"8"0,0 0 1 0,0 0 3 0,0 0-42 0,0 0-10 0,0-8 0 0,0 1 0 16,0 7 99-16,4-12 17 15,-4 12 4-15,0-7 1 0,5-5-30 0,-5 5-7 0,0-5 0 0,0 12-1 16,-5-8 7-16,-3 1 2 0,3-5 0 0,-3 5 0 16,-1-1-43-16,0 0-8 0,1 4-1 0,-1-3-1 15,-4 3-2-15,5-4 0 0,-5-3 0 0,0 7 0 16,0-4-17-16,0 4-4 0,0-3-1 0,0 3 0 16,0-4-1-16,0 4 0 0,0 4 0 0,0-3 0 15,-4-1-5-15,0-4-1 0,4 8 0 0,-4-4 0 16,0 1 21-16,-5-1 4 0,0 0 1 0,5 4 0 15,-9-4-34-15,5 4 0 0,-5-4 0 0,9 0 0 16,-5 4 0-16,5 0 0 0,0 0 0 0,-5 0 0 0,1 0 0 0,3 0 0 16,-3 0-10-16,-5 0 10 0,0 0 0 15,5 0 0-15,-1 0 0 0,-4 0 0 0,9-3 0 0,-5 3 0 16,5-4 0-16,0 4 8 0,0 0-8 0,-1 0 8 16,6 0-8-16,-6 0 8 0,1 4-23 0,4-4-5 15,0 3 0-15,0-3-1 0,0 4 21 0,0 4 0 16,0-4 0-16,1 0 0 0,-1-4 0 0,-5 3 0 15,5 1 0-15,1-4 0 0,-1 4 0 0,0 0 0 16,0 3 0-16,0-3 0 0,0 0 47 0,0 0 13 16,4 0 4-16,-4 0 0 0,0-1-52 0,1 1-12 15,-1 0 0-15,0 0 0 16,0 4-48-16,-4-5-13 0,-1-3-3 0,5 4 0 0,-4 0 64 0,4 0 26 16,0 0-2-16,-4 0 0 0,4-1-24 0,0 1 0 0,0 4 0 15,5-4 0-15,8-4 0 0,-9 4 8 0,0-1-8 0,1 1 0 16,-1 4 0-16,5 0 0 0,-5-1 0 15,1 1 0-15,3-4 0 0,-3 0 0 0,-1-1 0 0,5 5 8 16,-5-8-8-16,5 8 0 0,-5-4 0 0,1 3 0 16,3-3 32-16,-3 4 4 0,3-5 0 0,-3 5 1 15,-1 0-29-15,1-4-8 0,3-1 0 0,1 5 0 16,-5 0 0-16,5-1 0 0,-5 1 0 0,5-4 0 16,0 4-26-16,-5-1-6 15,1-3-2-15,3 0 0 0,-3 4 34 0,3-5 0 0,-3 5 0 0,3 0 0 16,5-8 0-16,-8 7 0 0,3 1 0 0,-3 0 0 15,-1-1 0-15,5-3 0 0,4-4 8 0,-9 8-8 16,5 0 26-16,4-8 2 0,0 0 1 0,-9 7 0 16,5 1-29-16,4-8 0 0,-9 4 0 0,9-4 0 15,-4 7 0-15,-4 5 0 0,8-12 0 0,-5 7 0 0,-3-3 0 0,3 4 0 16,1 0 0-16,0-1 0 0,-1-3-11 0,-3 4-8 16,3-1-1-16,1 1-1 0,0 0 33 0,-1-1 8 15,1 1 0-15,0 0 1 0,0-1-21 0,-1 1 0 16,-3-4 0-16,3 7 0 0,1-7 0 0,0 4 0 15,-1 0 0-15,1-1 0 0,0 5 0 0,-1-5 0 16,1-3 0-16,-4 8 0 0,8-5 0 0,-5-3 0 16,1 4 0-16,0-1 0 0,-1 1 0 0,1 4 0 15,0-5 0-15,-1 5 0 0,1-1 0 0,0 1 0 16,4-1 0-16,-5-3 0 0,5-8 0 0,-4 8 0 16,0 3 0-16,0-3 0 0,-1 3 0 0,5-3 0 0,-4 0 0 15,-5-1 0-15,5 1 0 0,4 0 0 0,0-8 0 16,-9 7 0-16,5 5 0 0,-5-5 0 0,5 5 0 0,-4-5 0 15,3 5 0-15,-3-1 0 0,3-3 0 16,1 4 0-16,4-12 0 0,-4 7 0 16,-1 5 0-16,1-1 0 0,0-3 0 0,-1 3 0 0,-3-3 0 0,8 4 8 15,0-12-8-15,-5 11 0 0,1 1 0 0,4-12 8 16,-4 7-8-16,4 5 0 0,-4-1 0 0,4-11-8 16,0 12 8-16,-5-1 0 0,1 1 0 0,0-5 0 15,4-7 0-15,0 12 0 0,-5-1 0 0,1 1 0 16,0-1 0-16,-1-3 0 0,5-8 0 0,0 11 0 15,5 1 0-15,-1-1 0 0,0 1 0 0,-4-1 0 16,0 1 0-16,0-1 0 0,0-11 0 0,-4 8 0 16,0 4 0-16,4-1 0 0,0-3 0 0,-5 3 0 15,5 1 10-15,0-5 4 0,-4 5 1 0,4-5 0 0,0-7-24 16,0 8-5-16,0 4-1 0,0-5 0 0,-4 1 31 16,4 0 5-16,0 3 2 0,0-3 0 0,0 3-23 15,0-3 0-15,0 0 0 0,0-1 0 0,0 1 0 0,0 0 0 16,0-1 0-16,0 5 0 0,0-5 0 0,0 5-8 15,0-4 8-15,0 3-8 0,0-3 8 0,0-1 0 16,0 5 0-16,0-5 0 0,0-7 0 0,-5 12 0 16,5-4 0-16,0 3 0 0,0 1 0 0,0-12 0 15,0 0 0-15,0 11 0 0,0 1 0 0,0-1 8 16,0-11-8-16,0 12 0 0,0-5 0 0,5 5 8 16,-5-1-8-16,0 1 0 0,0-5 0 0,0 1 0 15,4 0 0-15,-4-1 0 0,-4 5 0 0,4-1 0 16,4-3 0-16,-4 3 0 0,-4 1 0 0,4-1 9 0,0-3-9 15,0 4 0-15,0-12 0 0,0 7 0 0,0 5 0 0,0-5 0 16,4 1 0-16,-4 0 0 0,0-1 8 0,0-7-8 16,0 0 0-16,0 12 0 0,0-4 0 0,0 3 0 15,0-11 0-15,4 8 0 0,-4 3 8 0,0-3-8 16,0 3 0-16,0-11 8 16,0 8-8-16,0 3 9 0,0-11-9 0,0 12 0 0,5-1 0 0,-5-3 0 15,0-8 0-15,0 12 0 0,8-5 0 0,-3 5 0 16,-5-5 0-16,0 1 0 0,4 0 0 0,-4-8 0 15,0 0 0-15,0 0 0 0,0 0 0 0,0 0 0 16,-4 7 0-16,4 1 0 0,0 0 0 0,0 3 0 16,0-3 0-16,0 3 0 0,0-3 0 0,0 4 0 15,0-1 0-15,0 1 0 0,4-5 0 0,0 5 0 0,1-1 0 16,-1-3 0-16,-4 3 0 0,4-3 0 0,0 3 0 0,-4-3 0 16,0 4 0-16,5-5 0 0,-1-3 0 0,0 8 0 15,-4-5 0-15,5 1 0 16,-5-4 0-16,4 3 0 0,0 1 0 0,-4-8 0 0,5 12 0 0,-5-12 0 15,0 7 0-15,0-7 0 0,4 8 0 0,0 3 0 16,1-3 0-16,-5-8 0 0,4 12 0 0,-4-5 0 16,0-7 0-16,9 12 0 0,-5-5 0 0,-4-7 0 15,0 0 0-15,4 12 0 0,5-5 0 0,-9-7 0 16,8 8 0-16,1 0 0 0,-9-8 0 0,4 11 0 16,1-3 0-16,3 3 0 0,-3-3 0 0,-5-8 0 15,0 0 0-15,8 8 0 0,-4-1 0 0,-4-7 0 16,0 0 0-16,5 12 0 0,-5-12 0 0,8 11 0 15,-3-3 0-15,3 0 0 0,-8-8 0 0,0 0 0 0,5 7 0 16,3 1 0-16,1 4 0 0,-9-12 0 0,0 0 0 0,8 7 0 16,1 1 0-16,-9-8 0 0,4 8 0 0,1-1 0 15,3 1 0-15,-8-8 0 0,0 0 0 0,5 7 0 16,3 1 0-16,-8-8 0 0,5 8 0 0,-1-1 0 16,4 1 0-16,-3 0 0 0,-5-8 0 0,4 7 0 15,-4-7 0-15,9 8 0 0,-9-8 0 0,4 8 0 16,5-4 0-16,-9-4 0 0,4 11 0 0,0-3 0 15,1-4 0-15,-1 3 0 16,-4-7 0-16,4 8 0 0,5 0 0 0,-9-8 0 0,4 3 0 0,5 5 0 16,-5 4 0-16,0-5 0 0,-4-7 0 0,5 4 0 15,3 4 0-15,1-1 0 0,-9-7 0 0,4 4 0 16,5 4 0-16,-5-1 0 0,0-3 0 0,-4-4 0 0,5 4 0 0,-1 4 0 16,5-4 0-16,-5 7 0 0,0-3 0 0,5-4 0 15,-5-1 0-15,1 5 0 0,-5-8 0 0,4 4 0 16,4 4 0-16,-3-5 0 0,-5-3 0 0,4 4 0 15,0 4 0-15,-4-8 0 0,9 4 0 16,-9-4 0-16,4 4 0 0,5 3 0 0,0 1 0 0,-5 0 0 16,-4-8 0-16,0 0 0 0,8 7 0 0,1-3 0 15,-9-4 0-15,0 0 0 16,0 0 0-16,13 8 0 0,-4-1 0 0,-1 1 0 0,-8-8 0 0,9 4 0 16,-1 4 0-16,-8-8 0 0,9 3 0 0,0 1 0 15,-1 0 0-15,-8-4 0 0,0 0 0 0,9 8 0 16,4-4 0-16,-4-1 0 0,-9-3 0 0,0 0 0 15,4 8 0-15,4-4 0 0,-8-4 0 0,13 7 0 16,-4-3 0-16,4 4 0 0,0-8 0 0,-5 4 0 0,1 0 0 16,0-1 0-16,-1-3 0 0,1 4 0 0,4 0 0 15,-5 0 0-15,1-4 0 0,0 4 0 0,4 0 0 0,4-1 0 16,9-3 0-16,-13 0 0 0,-13 0 0 0,8 4 0 16,1-4 0-16,-1 4 0 0,1-4 0 0,0 4 0 15,-1-4 0-15,1 4 0 0,0-4 0 0,-1 0 0 16,-8 0 0-16,9 0 0 0,4 0 0 0,-5 4 0 15,-8-4 0-15,9 0 0 0,4 3 0 0,-13-3 0 16,9 0 0-16,-1 4 0 0,-8-4 0 0,13 0 0 16,-4 0 0-16,-1 0 0 0,-8 0 0 0,13 0 0 15,-8 4 0-15,-5-4 0 0,0 0 0 0,12 4 0 16,-3-4 0-16,0 0 0 0,-1 4 0 0,1-4 0 16,0 0 0-16,-1 0 0 0,-8 0 0 0,9 0 0 0,-1 0 0 0,1 0 0 15,-9 0 0-15,9-4 0 0,4 4 0 16,-5 4 0-16,-8-4 0 0,0 0 0 0,0 0 0 0,13-4 0 15,0 4 0-15,-4 0 0 0,4 0 0 0,-13 0 0 16,0 0 0-16,8-4 0 0,5 4 0 0,-4 0 0 16,-9 0 0-16,13-4 0 0,-5 4 0 0,1 0 0 15,0 4 0-15,-9-4 0 0,0 0 0 0,8 0 0 16,5 0 0-16,-4 0 0 0,-1 0 0 0,1 0 0 16,0 0 0-16,-1-4 0 0,1 4 0 0,-1 0 0 15,5-4 0-15,-4 4 0 0,0 0 0 0,-1 0 0 16,1 0 0-16,4-3 0 0,-5 3 0 0,1-4 0 15,-9 4 0-15,13 0 0 0,-4 0 0 0,-1 0 0 16,-8 0 0-16,13-4 0 0,0 0 0 0,0 4 0 0,-4 0 0 16,-1 0 0-16,5-8 0 0,-4 8 0 15,-9 0 0-15,8-3 0 0,-8 3 0 0,13 0 0 0,0-4 0 0,-4 0 0 16,-9 4 0-16,8-4 0 0,5 0 0 0,-4 4 0 16,-9 0 0-16,9-4 0 0,-1 1 0 0,-8 3 0 15,4-4 0-15,5 4 0 0,0-4 0 0,-1 4 0 16,-3-4 0-16,3 4 0 0,1-8 0 0,0 5 0 15,-5-5 0-15,4 4 0 0,-3 0 0 0,3 1 0 16,-8 3 0-16,5 0 0 0,3-4 0 0,-3 0 0 16,3 0 0-16,1 0 0 0,-5 0 0 0,5-3 0 15,-5 3 0-15,5-4 0 0,-5 4 0 0,5-3 0 16,-1-1 0-16,-3 4 0 0,-1 0 0 0,4-7 0 16,-3 3 0-16,3 4 0 0,1 1 0 0,-5-1 0 0,5-8 0 0,-5 5 0 15,1 3 0-15,3 0 0 0,-4-4 0 0,1 1 0 16,3-1 0-16,-3 0 0 0,-5 8 0 0,4-7 0 15,5 3 0-15,-5-4 0 0,-4 8 0 0,9-8 0 16,-1 5 0-16,-4-5 0 0,5 0 0 0,-9 8 0 16,0 0 0-16,9-7 0 0,-1-1 0 0,-3 0 0 15,-5 8 0-15,8-7 0 0,1-1 0 0,-9 8 0 16,0-8 0-16,4 1 0 0,5-1 0 0,-1 0 0 16,-3 1 0-16,3-1 0 0,1 0 0 0,0 1 0 15,-5-1 0-15,5 0 0 0,3 1 0 0,-7-1 0 16,-5 8 0-16,8-4 0 0,-3-3 0 0,3-1 0 15,-3 4 0-15,-5 4 0 0,8-4 0 0,1-3 0 16,-5-1 0-16,0 4 0 0,-4 4 0 0,0 0 0 16,5-4 0-16,3-3 0 0,-3-1 0 0,-1-3 0 15,-4 11 0-15,4-4 0 0,-4 4 0 0,5-8 0 0,-5 8 0 16,4-8 0-16,5 1 0 0,-5-1 0 0,0 0 0 16,0 5 0-16,5-5 0 0,0 0 0 0,-9 4 0 0,0 4 0 15,4-7 0-15,0-1 0 0,1 0 0 0,-5 1 0 16,4 3 0-16,0-4 0 0,1 1 0 0,-5-1 0 15,0 0 0-15,4 1-8 0,0-1 8 0,1 0-10 16,-5 8 10-16,4-4 0 0,-4-3 10 0,4-1-2 16,-4 4-8-16,4-3-8 0,-4-5 8 0,5 5-10 15,-5-1 10-15,0 8 0 0,4-8 0 0,0 1 0 16,-4-5 0-16,0 1 0 0,5-1 0 0,-1 1 0 16,0 3 0-16,-4 0 0 0,5 1 0 0,-1-5 0 15,-4 1 0-15,0 3 0 0,0 8 0 0,0 0 0 16,0 0-24-16,0 0-2 0,4-8-1 0,-4-3 0 0,0 3 27 0,-4-3 0 15,4 3 0-15,0 0 0 0,0 1 20 0,0-5 10 16,0 5 2-16,0-1 0 16,0 0-52-16,4-3-9 0,-4 3-3 0,5-3 0 0,-1-1 32 0,-4 4 0 15,0-3 0-15,-4 3 0 0,8-3 0 0,-4 3 0 16,-4-3 0-16,4 3 0 0,0-4 0 0,0 5 0 16,4-5 0-16,-4 5 0 0,0-1 0 0,0 0 0 15,0 1 0-15,0-1 0 0,-4 0 0 0,4 1 0 16,0 7 0-16,0-8 0 0,0 0 0 0,0 1 0 15,0-1 0-15,0 0 0 0,-5-3 0 0,5 3 0 16,0 1 0-16,0-1 0 0,0 0 0 0,0 1 0 16,0-1 0-16,5-4 0 0,-1 5 0 0,-4-5 0 15,0 5 0-15,-4-1 0 0,4-4 20 0,-5 1 9 16,5 3 3-16,0 1 0 0,-4-5-24 0,0 5-8 0,4-5 0 16,0 4 0-16,-5-3 0 0,5-1 0 0,0 1 0 15,0 3 0-15,0 1 0 0,-4-5 0 0,0 4 0 0,4-3 0 16,0-4 0-16,0 3 0 0,0 4 0 0,0-3 0 15,0 3 0-15,0-3 0 0,0 3 0 0,8 1 0 16,10-5 0-16,-14 1 0 0,-13-1 0 0,1 1 0 16,-1 3 0-16,5 0 0 0,4-3 0 0,0 3 0 15,-5-3 0-15,5-1 0 0,5 4 0 0,-1-3 0 16,-8-1 0-16,4 5 0 0,0-5 0 0,0 1 0 16,0 3 0-16,0 0 0 0,0 1 0 0,0-5 0 0,-5 5 0 15,5-1 0-15,0 4 0 0,0-3 0 0,0-1 0 16,0 0 0-16,0-3 0 0,0 3 0 0,0 0 0 0,0 1 0 15,0-1 0-15,0-3 0 0,0 7 0 0,5-4 0 16,-5 0 0-16,0 1 0 0,-5-1 0 0,5 0 0 16,5 1 0-16,-5-1 0 0,0-3 0 0,-5 3 0 15,5 0 0-15,0 1 0 16,0-5-26-16,0 5-5 0,0-1-1 0,0 0 0 0,-4 1 52 0,4-1 9 16,0-4 3-16,0 5 0 0,0-1-24 0,0-3-8 15,0 3 0-15,4-4 0 0,5 5 0 0,-5-5 0 16,-4 5 0-16,-4-5 0 0,4 4 0 0,0 1 0 15,0-5 0-15,0 5 0 16,-4-1-26-16,-1 0-5 0,5 1-1 0,0-1 0 0,-4 0 32 0,4 8 0 16,0 0 0-16,-4-7 0 0,-1-5 0 0,1 5 0 15,4-5 0-15,0 4 0 0,-8 1 20 0,3-1 9 0,5 8 3 16,-4-11 0-16,0-1-24 0,-1 1-8 0,5-1 0 16,0 1 0-1,0 3-26-15,0 0-5 0,-4-3-1 0,0-1 0 0,4 12 32 0,0-7 0 0,-5-5 0 0,1 4 0 16,4 8 0-16,0-7 0 0,-4-1 0 0,-1 1 0 15,-3-5 0-15,3 4 0 0,1 1 0 0,0-1 0 16,-5 0 0-16,5 1 0 0,0-1 0 0,-1 0 0 16,1 5 20-16,-5-1 9 0,9 4 3 0,-4-4 0 15,0-4-52-15,-5 4-9 16,5-3-3-16,-5-1 0 0,5 4 32 0,0-3 0 0,-5 3 0 0,5 0 0 16,4-4 20-16,-9 1 9 0,0-1 3 0,1 0 0 15,4 1-52-15,-1-1-9 0,1 0-3 0,0 4 0 16,-1-3 52-16,1-1 9 0,0 4 3 0,-1-3 0 0,-3 3-24 15,8 0-8-15,0-4 0 0,-5 1 0 0,1 3 0 0,0-4 0 16,0 1 0-16,-1-1 0 0,5 0 0 0,-4-3 0 16,4 3 0-16,0-3 0 15,-4 3-26-15,4 0-5 0,0 8-1 0,-5-11 0 0,1 3 32 0,0 0 0 16,4 8 0-16,-5-11 0 0,-3 3 0 0,3-3 0 16,1-1 0-16,-5 5 0 0,5 3 0 0,-4-4 0 15,8 8 0-15,-5-7 0 0,1-1 0 0,0 0 0 16,-5 1 0-16,5-1 0 15,-5 0 0-15,5-3 0 0,-1-1 0 0,1 5 0 0,4 7 20 0,-8-4 9 16,3-4 3-16,-3 0 0 0,3 1-24 0,-3-1-8 16,3 4 0-16,1-3 0 15,-9 3-26-15,9-4-5 0,4 8-1 0,-9-8 0 0,1 5 32 0,-1-1 0 16,5-4 0-16,-5 4 0 0,0 4 0 0,1-4 0 0,-1 1 0 0,1-1 0 16,-1 4 0-16,-4 4 0 0,4-4 0 15,-3 3 0 1,-6-3-120-16,5 8-19 0,0 0-3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09.050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108 0 288 0,'0'0'25'0,"0"0"-25"0,0 0 0 0,0 0 0 0,0 0 19 0,0 0-2 16,0 0 0-16,0 0 0 0,0 0-1 0,0 0-1 16,0 0 0-16,0 0 0 0,0 0 61 0,0 0 13 15,-9 0 3-15,5 0 0 0,4 0 44 0,-8 4 8 16,8-4 3-16,-5 4 0 0,-3-4-9 0,3 4-2 15,-3-4 0-15,8 0 0 0,-9 4-10 0,0-1-2 16,1-3-1-16,-1 4 0 0,1-4-27 0,8 0-6 16,-9 4-1-16,9-4 0 0,-9 0-17 0,9 0-3 0,0 0-1 0,0 0 0 15,0 0-16-15,0 0-3 0,0 0-1 0,0 0 0 16,0 0-12-16,0 0-2 0,0 0-1 16,0 12 0-16,0-5 10 0,9-3 1 0,-5 0 1 0,5 0 0 15,-5 0-17-15,5-4-3 0,-1 0-1 0,5 3 0 16,0-3-13-16,0 4-3 0,0 0-8 0,0 0 12 15,0-4-12-15,0 0-13 0,4 4 2 0,0-4 1 16,-4 3 10-16,5-3 16 0,3 0-4 0,1 0-1 16,-5 0-11-16,9 0 0 0,-5 0 0 0,1 0 8 15,4 0-8-15,0-3-17 0,-1 3 4 0,1 0 1 16,-4 0 12-16,-1 0 16 0,5-4-3 0,0 4-1 16,4 0 5-16,0-4 1 0,-4 0 0 0,0 4 0 15,-4 0-18-15,-1 0 0 0,1 0 0 0,-1 4 0 16,-4-4 0-16,1 0 0 0,-1 0-12 0,-4 0 12 15,0 0 0-15,4 0 0 0,-4 0 0 0,0 0 10 0,0-4-10 16,0 4 8-16,-5-4-8 0,5 4 8 0,0 0-8 0,0 0 0 16,0 0 9-16,0 0-9 0,4-3 8 0,-4 3-8 15,-4-4 10-15,4 4-10 0,0 4 10 0,4-4-10 16,-4 0 10-16,0 0-10 0,0 0 8 0,0 3-8 16,-5-3 0-16,5 4 0 0,4 0 0 0,-4 0 8 15,-4-4-8-15,4 4 0 0,-5-4 0 0,5 0 0 16,5 0 0-16,-1 3 0 0,0 1 8 0,0 0-8 15,1-4 0-15,-1 0 0 0,4 0 9 0,-3-4-9 16,-1 4 8-16,0-4-8 0,0 4 8 0,-4 0-8 16,4 0 8-16,1 4-8 0,-5-4 8 0,4 4-8 15,-4-4 8-15,4 4-8 0,-4-4 8 0,-4 0-8 16,3 0 8-16,1 4-8 0,-4-4 0 0,4 4 0 16,-4-4 0-16,4 3 0 0,-5-3 0 0,1 4 0 15,4-4 0-15,0 4 0 0,-5 0 0 0,1 0 0 16,4-4 9-16,0 0-1 0,0 4-8 0,0-1 0 0,-1-3 8 15,1 0-8-15,0 0 0 0,0 0 9 0,0 4-9 0,0 0 0 16,-4 0 9-16,4-4-9 0,0 0 0 0,4-4 9 16,-4 8-9-16,-5-4 8 0,1 4-8 0,0 0 8 15,-1-4-8-15,1 0 0 0,4 0 0 0,-5 0 0 16,1 0 8-16,4 3 0 0,-13-3 0 0,9 0 0 16,3 4-8-16,-3 0 8 0,0-4-8 0,-1 0 8 15,1 0-8-15,4 0 0 0,-5 0 0 0,5-4-11 16,-4 0 19-16,0 4 3 0,-1-3 1 0,1 3 0 15,-9 0-12-15,8 3 0 0,5-3 0 0,-4 4 0 0,-9-4 0 16,0 0 0-16,9 0 0 0,-9 0 0 0,8 4 0 0,-8-4 0 16,0 0 0-16,0 0 0 0,0 0 0 15,0 0-11-15,0 0 3 0,-8-4 0 16,-1 4-183-16,-4 0-36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06T08:49:10.485"/>
    </inkml:context>
    <inkml:brush xml:id="br0">
      <inkml:brushProperty name="width" value="0.035" units="cm"/>
      <inkml:brushProperty name="height" value="0.035" units="cm"/>
      <inkml:brushProperty name="color" value="#FFF200"/>
      <inkml:brushProperty name="fitToCurve" value="1"/>
    </inkml:brush>
  </inkml:definitions>
  <inkml:trace contextRef="#ctx0" brushRef="#br0">0 0 1958 0,'0'0'43'16,"0"0"9"-16,0 0 1 0,0 0 3 0,0 0-45 0,0 0-11 0,0 0 0 0,0 0 0 15,0 0 156-15,0 0 28 0,0 0 7 0,0 0 1 0,0 0-110 0,0 0-22 16,0 0-4-16,9 4 0 0,4 4-38 0,-5-4-7 16,5-1-2-16,4 1 0 0,-4 0 31 0,0 0 5 15,9-4 2-15,-5 4 0 0,0 0-24 0,1-4-5 16,3 3-1-16,5-3 0 0,-4 0-17 0,3 0 0 15,1 4 0-15,-4 0 0 0,4-8 0 0,0 4 0 16,-1 4 0-16,6-4 0 0,-6-4 30 0,6 0 2 16,3 4 1-16,-4-3 0 0,-4 3-21 0,0 0-12 15,-5 0 12-15,1-4-12 0,8 4 27 0,-4 0-2 16,0-4 0-16,0 0 0 0,0 0-25 0,-5 4 0 16,-4 0 0-16,5 0 0 0,-5 0 0 0,0 0 0 15,1-4 0-15,-1 8 0 0,0-4 0 0,0 0 0 16,-4 0 0-16,0 0 0 0,4 0 0 0,-4 0 0 15,0 0 0-15,0-4 0 0,-4 4 16 0,4 4-3 16,0-4 0-16,0 4 0 0,-5-8-13 0,5 4-18 0,0 0 4 16,-4 0 1-16,-1 0 13 0,5 0 0 0,0 4 0 0,0-4 0 15,0 0 0-15,0 0 0 0,0 4 0 0,0-4 0 16,0 0 0-16,0 0 0 0,0 0 0 0,-1 0 0 16,1 0 0-16,-4 0 0 0,-9 0 0 0,13 4 0 15,0 0 0-15,0-1 0 0,-5-3 0 0,5 0 0 16,0 0 48-16,4 0 13 0,-4 0 3 0,0 0 0 15,5 0-52-15,-1-3-12 0,-4 6 0 0,4-3 0 16,-4 0-17-16,4 0-7 0,0-3 0 0,1 6-1 16,-5 1 40-16,4 0 8 0,-9-4 1 0,5 0 1 15,0 4-25-15,0 0 0 0,0-4 0 0,0 0 0 0,-4 0-12 0,-1 0-7 16,5 0-1-16,0 0-1 0,-4 0 21 16,4 0 0-16,0 0 0 0,0 4 0 0,-1-1 12 0,-3-3 8 15,4 4 0-15,0-4 1 0,-4-4-33 0,3 1-8 16,-3 3 0-16,4 0-1 0,-4 0 21 0,4 0 0 15,-5 0 0-15,5 0 8 0,4 0-8 0,-4 0 8 16,0-4-8-16,0 0 8 0,0 4 0 0,4 0 0 16,-4 0 0-16,4-4 0 0,-8 4-8 0,0 0-11 15,4 0 3-15,-5 0 0 0,5-4 32 0,0 4 6 16,0-4 2-16,0 4 0 0,-4 0-32 0,3 0 0 16,1 0 0-16,0-3 0 0,0 3 0 0,0 0 0 15,0 0 0-15,0-4 0 0,0 0 0 0,4 4 0 16,-8 0 0-16,4 0 0 0,0-4 0 0,-5 0 0 15,5 4 0-15,0 0 0 0,-4-4 0 0,4 4 0 0,-5-3 0 16,1 3 0-16,-9 0 0 0,0 0 0 0,13 0 0 0,-5 3 0 16,-8-3 0-16,13 0 0 0,-13 0 0 15,5 0 0-15,-5 0 0 0,8 0 0 0,-8 0 0 0,0 0 0 16,0 0 0-16,0 0 0 0,0 0 0 0,0 0 0 16,0 0 0-16,0 0 0 0,9-3 0 0,-9 3 0 15,0 0 0-15,0 0 0 0,0 0 0 0,0 0 0 16,0 0-71-1,0 0-20-15,-9-4-4 0,1 4-1426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eg>
</file>

<file path=ppt/media/image5.jpg>
</file>

<file path=ppt/media/image6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3A431-7731-4C66-A629-C036B82D5532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223743-8634-4D66-B95C-86B7ED62B8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81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https://tgrid.dev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0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이어서 보시는 코드는</a:t>
            </a:r>
            <a:r>
              <a:rPr lang="en-US" altLang="ko-KR" dirty="0"/>
              <a:t>, </a:t>
            </a:r>
            <a:r>
              <a:rPr lang="ko-KR" altLang="en-US" dirty="0"/>
              <a:t>원격 계산기를 사용하는 코드입니다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클라이언트가 서버에 접속하여</a:t>
            </a:r>
            <a:r>
              <a:rPr lang="en-US" altLang="ko-KR" dirty="0"/>
              <a:t>, </a:t>
            </a:r>
            <a:r>
              <a:rPr lang="ko-KR" altLang="en-US" dirty="0"/>
              <a:t>원격 계산기 객체의 함수들을 직접 호출하고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870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코드 간에 무엇이 같이 무엇이 </a:t>
            </a:r>
            <a:r>
              <a:rPr lang="ko-KR" altLang="en-US" dirty="0" err="1"/>
              <a:t>다른지</a:t>
            </a:r>
            <a:r>
              <a:rPr lang="ko-KR" altLang="en-US" dirty="0"/>
              <a:t> 아시겠습니까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잘 모르겠다면 다시 한 번 살펴보죠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 err="1"/>
              <a:t>스포</a:t>
            </a:r>
            <a:r>
              <a:rPr lang="en-US" altLang="ko-KR" dirty="0"/>
              <a:t>) </a:t>
            </a:r>
            <a:r>
              <a:rPr lang="ko-KR" altLang="en-US" dirty="0"/>
              <a:t>두 프로그램의 비즈니스 로직 코드가 동일합니다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206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단일 컴퓨터에서 동작하는 프로그램의 코드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950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단일 컴퓨터에서 동작하는 프로그램의 코드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388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네트워크 시스템에서의 코드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462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무엇이 같고</a:t>
            </a:r>
            <a:r>
              <a:rPr lang="en-US" altLang="ko-KR" dirty="0"/>
              <a:t> </a:t>
            </a:r>
            <a:r>
              <a:rPr lang="ko-KR" altLang="en-US" dirty="0"/>
              <a:t>무엇이 다른 지</a:t>
            </a:r>
            <a:r>
              <a:rPr lang="en-US" altLang="ko-KR" dirty="0"/>
              <a:t>,</a:t>
            </a:r>
            <a:r>
              <a:rPr lang="ko-KR" altLang="en-US" dirty="0"/>
              <a:t> 감이 오십니까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551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를 사용하면</a:t>
            </a:r>
            <a:r>
              <a:rPr lang="en-US" altLang="ko-KR" dirty="0"/>
              <a:t>, Business Logic </a:t>
            </a:r>
            <a:r>
              <a:rPr lang="ko-KR" altLang="en-US" dirty="0"/>
              <a:t>코드가 언제나 동일하다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것이 바로 </a:t>
            </a:r>
            <a:r>
              <a:rPr lang="en-US" altLang="ko-KR" dirty="0"/>
              <a:t>TGrid </a:t>
            </a:r>
            <a:r>
              <a:rPr lang="ko-KR" altLang="en-US" dirty="0"/>
              <a:t>가 말하는 진정한 </a:t>
            </a:r>
            <a:r>
              <a:rPr lang="en-US" altLang="ko-KR" dirty="0"/>
              <a:t>Grid Computing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150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의 자랑</a:t>
            </a:r>
            <a:r>
              <a:rPr lang="en-US" altLang="ko-KR" dirty="0"/>
              <a:t>, </a:t>
            </a:r>
            <a:r>
              <a:rPr lang="ko-KR" altLang="en-US" dirty="0"/>
              <a:t>체계적인 가이드 문서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3941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는 입문자를 위해 체계적인 가이드 문서를 제공합니다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5294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의 가이드 문서는 크게 세 단원으로 나뉩니다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기초 개념을 습득할 수 있고</a:t>
            </a:r>
            <a:r>
              <a:rPr lang="en-US" altLang="ko-KR" dirty="0"/>
              <a:t>,</a:t>
            </a:r>
            <a:r>
              <a:rPr lang="ko-KR" altLang="en-US" dirty="0"/>
              <a:t> 예제 코드를 통해 </a:t>
            </a:r>
            <a:r>
              <a:rPr lang="en-US" altLang="ko-KR" dirty="0"/>
              <a:t>TGrid </a:t>
            </a:r>
            <a:r>
              <a:rPr lang="ko-KR" altLang="en-US" dirty="0"/>
              <a:t>와 친숙해질 수 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데모 프로젝트를 통해 심화과정을 학습할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922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TGrid, made by </a:t>
            </a:r>
            <a:r>
              <a:rPr lang="ko-KR" altLang="en-US" dirty="0"/>
              <a:t>남정호 </a:t>
            </a:r>
            <a:r>
              <a:rPr lang="en-US" altLang="ko-KR" dirty="0"/>
              <a:t>in </a:t>
            </a:r>
            <a:r>
              <a:rPr lang="ko-KR" altLang="en-US" dirty="0" err="1"/>
              <a:t>아이지넷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0769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제공되는 예제 코드는 이해하기 쉽고</a:t>
            </a:r>
            <a:r>
              <a:rPr lang="en-US" altLang="ko-KR" dirty="0"/>
              <a:t>, </a:t>
            </a:r>
            <a:r>
              <a:rPr lang="ko-KR" altLang="en-US" dirty="0"/>
              <a:t>매우 재밌습니다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634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제공되는 예제 코드는 이해하기 쉽고</a:t>
            </a:r>
            <a:r>
              <a:rPr lang="en-US" altLang="ko-KR" dirty="0"/>
              <a:t>, </a:t>
            </a:r>
            <a:r>
              <a:rPr lang="ko-KR" altLang="en-US" dirty="0"/>
              <a:t>매우 재밌습니다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6096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제공되는 예제 코드는 이해하기 쉽고</a:t>
            </a:r>
            <a:r>
              <a:rPr lang="en-US" altLang="ko-KR" dirty="0"/>
              <a:t>, </a:t>
            </a:r>
            <a:r>
              <a:rPr lang="ko-KR" altLang="en-US" dirty="0"/>
              <a:t>매우 재밌습니다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4037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단지 예제 코드를 읽어보고</a:t>
            </a:r>
            <a:r>
              <a:rPr lang="en-US" altLang="ko-KR" dirty="0"/>
              <a:t>, </a:t>
            </a:r>
            <a:r>
              <a:rPr lang="ko-KR" altLang="en-US" dirty="0"/>
              <a:t>따라 타이핑 하는 것만으로도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TGrid </a:t>
            </a:r>
            <a:r>
              <a:rPr lang="ko-KR" altLang="en-US" dirty="0"/>
              <a:t>의 핵심 개념들을 능히 이해하고 익힐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7020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심화 과정으로써 데모 프로젝트들을 제공합니다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9188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난이도가 프로젝트 순서에 따라 체계적으로 올라갑니다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05125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난이도가 프로젝트 순서에 따라 체계적으로 올라갑니다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9044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난이도가 프로젝트 순서에 따라 체계적으로 올라갑니다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8211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를 쓰면 어떤 이점이 있을까요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6491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첫째는 바로</a:t>
            </a:r>
            <a:r>
              <a:rPr lang="en-US" altLang="ko-KR" dirty="0"/>
              <a:t>, </a:t>
            </a:r>
            <a:r>
              <a:rPr lang="ko-KR" altLang="en-US" dirty="0"/>
              <a:t>네트워크 시스템을 누구나 쉽게 개발할 수 있다는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046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에 대해 소개하겠습니다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6295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쓰잘데없는 것은 모조리 잊어버리시고</a:t>
            </a:r>
            <a:r>
              <a:rPr lang="en-US" altLang="ko-KR" dirty="0"/>
              <a:t>, </a:t>
            </a:r>
            <a:r>
              <a:rPr lang="ko-KR" altLang="en-US" dirty="0"/>
              <a:t>오로지 핵심에만 집중하십시오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7598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를 사용하시면</a:t>
            </a:r>
            <a:r>
              <a:rPr lang="en-US" altLang="ko-KR" dirty="0"/>
              <a:t>, </a:t>
            </a:r>
            <a:r>
              <a:rPr lang="ko-KR" altLang="en-US" dirty="0"/>
              <a:t>그 까다롭고 어려운 </a:t>
            </a:r>
            <a:r>
              <a:rPr lang="en-US" altLang="ko-KR" dirty="0"/>
              <a:t>Network Refactoring </a:t>
            </a:r>
            <a:r>
              <a:rPr lang="ko-KR" altLang="en-US" dirty="0"/>
              <a:t>조차도 매우 쉽게 해결할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6205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번째는 바로 안전한 네트워크 시스템을 만들 수 있다는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0212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네트워크 연동 시스템도 컴파일러의 혜택을 누릴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것은 </a:t>
            </a:r>
            <a:r>
              <a:rPr lang="en-US" altLang="ko-KR" dirty="0"/>
              <a:t>2019 </a:t>
            </a:r>
            <a:r>
              <a:rPr lang="ko-KR" altLang="en-US" dirty="0"/>
              <a:t>년 현재</a:t>
            </a:r>
            <a:r>
              <a:rPr lang="en-US" altLang="ko-KR" dirty="0"/>
              <a:t>, </a:t>
            </a:r>
            <a:r>
              <a:rPr lang="ko-KR" altLang="en-US" dirty="0"/>
              <a:t>오로지 </a:t>
            </a:r>
            <a:r>
              <a:rPr lang="en-US" altLang="ko-KR" dirty="0"/>
              <a:t>TGrid </a:t>
            </a:r>
            <a:r>
              <a:rPr lang="ko-KR" altLang="en-US" dirty="0"/>
              <a:t>에만 가능한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627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블록체인을 쉽게 개발할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6137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블록체인 역시</a:t>
            </a:r>
            <a:r>
              <a:rPr lang="en-US" altLang="ko-KR" dirty="0"/>
              <a:t>, </a:t>
            </a:r>
            <a:r>
              <a:rPr lang="ko-KR" altLang="en-US" dirty="0"/>
              <a:t>복잡한 것은 잊어버리시고</a:t>
            </a:r>
            <a:r>
              <a:rPr lang="en-US" altLang="ko-KR" dirty="0"/>
              <a:t>, </a:t>
            </a:r>
            <a:r>
              <a:rPr lang="ko-KR" altLang="en-US" dirty="0"/>
              <a:t>오로지 핵심에만 집중하십시오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869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 TGrid – https://tgrid.dev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722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는 </a:t>
            </a:r>
            <a:r>
              <a:rPr lang="en-US" altLang="ko-KR" dirty="0"/>
              <a:t>TypeScript</a:t>
            </a:r>
            <a:r>
              <a:rPr lang="ko-KR" altLang="en-US" dirty="0"/>
              <a:t> 로 </a:t>
            </a:r>
            <a:r>
              <a:rPr lang="en-US" altLang="ko-KR" dirty="0"/>
              <a:t>Grid Computing </a:t>
            </a:r>
            <a:r>
              <a:rPr lang="ko-KR" altLang="en-US" dirty="0"/>
              <a:t>시스템을 구현할 때 사용하는 </a:t>
            </a:r>
            <a:r>
              <a:rPr lang="ko-KR" altLang="en-US" dirty="0" err="1"/>
              <a:t>프레임워크입니다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90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Make computers a computer</a:t>
            </a:r>
          </a:p>
          <a:p>
            <a:endParaRPr lang="en-US" altLang="ko-KR" dirty="0"/>
          </a:p>
          <a:p>
            <a:r>
              <a:rPr lang="en-US" altLang="ko-KR" dirty="0"/>
              <a:t>TGrid </a:t>
            </a:r>
            <a:r>
              <a:rPr lang="ko-KR" altLang="en-US" dirty="0"/>
              <a:t>가 말하는 </a:t>
            </a:r>
            <a:r>
              <a:rPr lang="en-US" altLang="ko-KR" dirty="0"/>
              <a:t>Grid Computing </a:t>
            </a:r>
            <a:r>
              <a:rPr lang="ko-KR" altLang="en-US" dirty="0"/>
              <a:t>이란</a:t>
            </a:r>
            <a:r>
              <a:rPr lang="en-US" altLang="ko-KR" dirty="0"/>
              <a:t>, </a:t>
            </a:r>
            <a:r>
              <a:rPr lang="ko-KR" altLang="en-US" dirty="0"/>
              <a:t>네트워크 통신으로 연동되는 여러 대의 컴퓨터를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단 한 대의 가상 컴퓨터로 변환할 수 있는 것을 말합니다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254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이 가상 컴퓨터에서 동작하는 프로그램 코드는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실제 단일 컴퓨터에서의 프로그램 코드와 동일해야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938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</a:t>
            </a:r>
            <a:r>
              <a:rPr lang="en-US" altLang="ko-KR" dirty="0"/>
              <a:t>Grid Computing </a:t>
            </a:r>
            <a:r>
              <a:rPr lang="ko-KR" altLang="en-US" dirty="0"/>
              <a:t>을 실현하기 위하여</a:t>
            </a:r>
            <a:r>
              <a:rPr lang="en-US" altLang="ko-KR" dirty="0"/>
              <a:t>, TGrid </a:t>
            </a:r>
            <a:r>
              <a:rPr lang="ko-KR" altLang="en-US" dirty="0"/>
              <a:t>는 </a:t>
            </a:r>
            <a:r>
              <a:rPr lang="en-US" altLang="ko-KR" dirty="0"/>
              <a:t>Remote Function Call </a:t>
            </a:r>
            <a:r>
              <a:rPr lang="ko-KR" altLang="en-US" dirty="0"/>
              <a:t>이란 솔루션을 제시합니다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문자 그대로 원격 컴퓨터의 객체와 함수를 직접 호출할 수 있다는 얘기입니다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원격 시스템 간에 객체와 함수를 마음대로 호출할 수 있다는 얘기는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곧 하나의 가상 컴퓨터로 통합하는데 성공하였음을 의미합니다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25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Remote Function Call </a:t>
            </a:r>
            <a:r>
              <a:rPr lang="ko-KR" altLang="en-US" dirty="0"/>
              <a:t>이 무엇인지</a:t>
            </a:r>
            <a:r>
              <a:rPr lang="en-US" altLang="ko-KR" dirty="0"/>
              <a:t>,</a:t>
            </a:r>
            <a:r>
              <a:rPr lang="ko-KR" altLang="en-US" dirty="0"/>
              <a:t> 눈으로 직접 보시죠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799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 보시는 코드는</a:t>
            </a:r>
            <a:r>
              <a:rPr lang="en-US" altLang="ko-KR" dirty="0"/>
              <a:t>, </a:t>
            </a:r>
            <a:r>
              <a:rPr lang="ko-KR" altLang="en-US" dirty="0"/>
              <a:t>사칙 연산 계산기를 사용하는 프로그램입니다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단일 컴퓨터에서 동작하는 프로그램이죠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223743-8634-4D66-B95C-86B7ED62B8A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328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21" y="802300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21" y="3531207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11"/>
            <a:ext cx="3086292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4" y="798973"/>
            <a:ext cx="802005" cy="503578"/>
          </a:xfrm>
        </p:spPr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21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84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3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57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30" y="798978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3" y="798978"/>
            <a:ext cx="5301095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8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318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3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093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200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29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3" y="804894"/>
            <a:ext cx="6571343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7"/>
            <a:ext cx="3125652" cy="34375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3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788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3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8"/>
            <a:ext cx="6571344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4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4"/>
            <a:ext cx="3125766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8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73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3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50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33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6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50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319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3" y="482175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9" y="1122547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61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2"/>
            <a:ext cx="3251553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7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3" y="804524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3" y="2015734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4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E8A77-D93A-419F-880D-845D2C12DFBE}" type="datetimeFigureOut">
              <a:rPr lang="ko-KR" altLang="en-US" smtClean="0"/>
              <a:t>2019-10-06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11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6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41694B2-0A59-4D26-8D63-1D5C801870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216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6" r:id="rId1"/>
    <p:sldLayoutId id="2147484147" r:id="rId2"/>
    <p:sldLayoutId id="2147484148" r:id="rId3"/>
    <p:sldLayoutId id="2147484149" r:id="rId4"/>
    <p:sldLayoutId id="2147484150" r:id="rId5"/>
    <p:sldLayoutId id="2147484151" r:id="rId6"/>
    <p:sldLayoutId id="2147484152" r:id="rId7"/>
    <p:sldLayoutId id="2147484153" r:id="rId8"/>
    <p:sldLayoutId id="2147484154" r:id="rId9"/>
    <p:sldLayoutId id="2147484155" r:id="rId10"/>
    <p:sldLayoutId id="2147484156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hyperlink" Target="https://tgrid.dev/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customXml" Target="../ink/ink2.xml"/><Relationship Id="rId10" Type="http://schemas.openxmlformats.org/officeDocument/2006/relationships/image" Target="../media/image11.emf"/><Relationship Id="rId4" Type="http://schemas.openxmlformats.org/officeDocument/2006/relationships/image" Target="../media/image8.emf"/><Relationship Id="rId9" Type="http://schemas.openxmlformats.org/officeDocument/2006/relationships/customXml" Target="../ink/ink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customXml" Target="../ink/ink10.xml"/><Relationship Id="rId18" Type="http://schemas.openxmlformats.org/officeDocument/2006/relationships/image" Target="../media/image19.emf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12" Type="http://schemas.openxmlformats.org/officeDocument/2006/relationships/image" Target="../media/image16.emf"/><Relationship Id="rId17" Type="http://schemas.openxmlformats.org/officeDocument/2006/relationships/customXml" Target="../ink/ink12.xml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18.emf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11" Type="http://schemas.openxmlformats.org/officeDocument/2006/relationships/customXml" Target="../ink/ink9.xml"/><Relationship Id="rId5" Type="http://schemas.openxmlformats.org/officeDocument/2006/relationships/customXml" Target="../ink/ink6.xml"/><Relationship Id="rId15" Type="http://schemas.openxmlformats.org/officeDocument/2006/relationships/customXml" Target="../ink/ink11.xml"/><Relationship Id="rId10" Type="http://schemas.openxmlformats.org/officeDocument/2006/relationships/image" Target="../media/image15.emf"/><Relationship Id="rId19" Type="http://schemas.openxmlformats.org/officeDocument/2006/relationships/customXml" Target="../ink/ink13.xml"/><Relationship Id="rId4" Type="http://schemas.openxmlformats.org/officeDocument/2006/relationships/image" Target="../media/image12.emf"/><Relationship Id="rId9" Type="http://schemas.openxmlformats.org/officeDocument/2006/relationships/customXml" Target="../ink/ink8.xml"/><Relationship Id="rId1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grid.dev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grid.dev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grid.dev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23F5B-BD6D-4FC9-A237-74263EB6FD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TGrid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4DCDE2-BA3F-450A-8C3A-B391874D32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6323" y="3531205"/>
            <a:ext cx="5618515" cy="1585918"/>
          </a:xfrm>
        </p:spPr>
        <p:txBody>
          <a:bodyPr/>
          <a:lstStyle/>
          <a:p>
            <a:r>
              <a:rPr lang="en-US" altLang="ko-KR" dirty="0">
                <a:hlinkClick r:id="rId5"/>
              </a:rPr>
              <a:t>HTTPS://TGRID.DEV</a:t>
            </a:r>
            <a:endParaRPr lang="en-US" altLang="ko-KR" dirty="0"/>
          </a:p>
          <a:p>
            <a:r>
              <a:rPr lang="ko-KR" altLang="en-US" dirty="0"/>
              <a:t>남정호</a:t>
            </a:r>
            <a:r>
              <a:rPr lang="en-US" altLang="ko-KR" dirty="0"/>
              <a:t>, </a:t>
            </a:r>
            <a:r>
              <a:rPr lang="ko-KR" altLang="en-US" dirty="0" err="1"/>
              <a:t>아이지넷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4" name="18 - Piano Sonata No. 8 in C minor _Pathetique_ The second movement (Beloved)">
            <a:hlinkClick r:id="" action="ppaction://media"/>
            <a:extLst>
              <a:ext uri="{FF2B5EF4-FFF2-40B4-BE49-F238E27FC236}">
                <a16:creationId xmlns:a16="http://schemas.microsoft.com/office/drawing/2014/main" id="{A22AFD2F-0100-41FA-A4CB-BE18D9D3A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304800" y="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4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glitter pattern="hexagon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A36D113-C7E9-4967-A628-28BA25A76F0A}"/>
              </a:ext>
            </a:extLst>
          </p:cNvPr>
          <p:cNvSpPr/>
          <p:nvPr/>
        </p:nvSpPr>
        <p:spPr>
          <a:xfrm>
            <a:off x="0" y="297710"/>
            <a:ext cx="9144000" cy="54476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():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Promise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 CONNECTION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connector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WebConnector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WebConnector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connector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connect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ws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://127.0.0.1:10101"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 GET DRIVER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Driver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&gt; =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connector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getDriver</a:t>
            </a:r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WITH AWAIT SYMBOL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 IS ALSO POSSIBLE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4161239"/>
      </p:ext>
    </p:extLst>
  </p:cSld>
  <p:clrMapOvr>
    <a:masterClrMapping/>
  </p:clrMapOvr>
  <p:transition spd="slow" advTm="9000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3EF4FD-AF97-4D4D-AFEB-F5E2B1CB1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Remote</a:t>
            </a:r>
            <a:r>
              <a:rPr lang="ko-KR" altLang="en-US" dirty="0"/>
              <a:t> </a:t>
            </a:r>
            <a:r>
              <a:rPr lang="en-US" altLang="ko-KR" dirty="0"/>
              <a:t>Function</a:t>
            </a:r>
            <a:r>
              <a:rPr lang="ko-KR" altLang="en-US" dirty="0"/>
              <a:t> </a:t>
            </a:r>
            <a:r>
              <a:rPr lang="en-US" altLang="ko-KR" dirty="0"/>
              <a:t>Call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B58FDE-B467-43B2-8E94-65834B8E0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무엇이 같고 무엇이 </a:t>
            </a:r>
            <a:r>
              <a:rPr lang="ko-KR" altLang="en-US" dirty="0" err="1"/>
              <a:t>다른가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단일 컴퓨터에서 동작하는 단일 프로그램</a:t>
            </a:r>
            <a:endParaRPr lang="en-US" altLang="ko-KR" dirty="0"/>
          </a:p>
          <a:p>
            <a:pPr lvl="1"/>
            <a:r>
              <a:rPr lang="ko-KR" altLang="en-US" dirty="0"/>
              <a:t>네트워크 시스템에서 동작하는 프로그램</a:t>
            </a:r>
            <a:endParaRPr lang="en-US" altLang="ko-KR" dirty="0"/>
          </a:p>
          <a:p>
            <a:r>
              <a:rPr lang="ko-KR" altLang="en-US" dirty="0"/>
              <a:t>잘 모르겠다면</a:t>
            </a:r>
            <a:r>
              <a:rPr lang="en-US" altLang="ko-KR" dirty="0"/>
              <a:t>, </a:t>
            </a:r>
            <a:r>
              <a:rPr lang="ko-KR" altLang="en-US" dirty="0"/>
              <a:t>다시 한 번 살펴보자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미리 정답부터 얘기하자면</a:t>
            </a:r>
            <a:endParaRPr lang="en-US" altLang="ko-KR" dirty="0"/>
          </a:p>
          <a:p>
            <a:pPr lvl="1"/>
            <a:r>
              <a:rPr lang="ko-KR" altLang="en-US" dirty="0"/>
              <a:t>두 프로그램의 </a:t>
            </a:r>
            <a:r>
              <a:rPr lang="ko-KR" altLang="en-US" b="1" dirty="0">
                <a:solidFill>
                  <a:srgbClr val="0070C0"/>
                </a:solidFill>
              </a:rPr>
              <a:t>비즈니스 로직</a:t>
            </a:r>
            <a:r>
              <a:rPr lang="ko-KR" altLang="en-US" dirty="0"/>
              <a:t> 코드가 동일하다</a:t>
            </a:r>
          </a:p>
        </p:txBody>
      </p:sp>
    </p:spTree>
    <p:extLst>
      <p:ext uri="{BB962C8B-B14F-4D97-AF65-F5344CB8AC3E}">
        <p14:creationId xmlns:p14="http://schemas.microsoft.com/office/powerpoint/2010/main" val="28675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10000">
        <p14:prism dir="r"/>
      </p:transition>
    </mc:Choice>
    <mc:Fallback xmlns="">
      <p:transition spd="slow" advTm="1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2124AC-580E-40E2-A497-D33B0FDD07EF}"/>
              </a:ext>
            </a:extLst>
          </p:cNvPr>
          <p:cNvSpPr/>
          <p:nvPr/>
        </p:nvSpPr>
        <p:spPr>
          <a:xfrm>
            <a:off x="0" y="207422"/>
            <a:ext cx="9144000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CONSTRUCT CALCULATOR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DIRECTLY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</p:txBody>
      </p:sp>
    </p:spTree>
    <p:extLst>
      <p:ext uri="{BB962C8B-B14F-4D97-AF65-F5344CB8AC3E}">
        <p14:creationId xmlns:p14="http://schemas.microsoft.com/office/powerpoint/2010/main" val="133660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000">
        <p14:prism/>
      </p:transition>
    </mc:Choice>
    <mc:Fallback xmlns="">
      <p:transition spd="slow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2124AC-580E-40E2-A497-D33B0FDD07EF}"/>
              </a:ext>
            </a:extLst>
          </p:cNvPr>
          <p:cNvSpPr/>
          <p:nvPr/>
        </p:nvSpPr>
        <p:spPr>
          <a:xfrm>
            <a:off x="0" y="207422"/>
            <a:ext cx="9144000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CONSTRUCT CALCULATOR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DIRECTLY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C89FE927-2A81-4236-B364-44834E6E27B4}"/>
                  </a:ext>
                </a:extLst>
              </p14:cNvPr>
              <p14:cNvContentPartPr/>
              <p14:nvPr/>
            </p14:nvContentPartPr>
            <p14:xfrm>
              <a:off x="3357369" y="1606226"/>
              <a:ext cx="2387880" cy="10404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C89FE927-2A81-4236-B364-44834E6E27B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51249" y="1600106"/>
                <a:ext cx="240012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9292CA5E-14C9-48BF-BBF3-22871E96DCCB}"/>
                  </a:ext>
                </a:extLst>
              </p14:cNvPr>
              <p14:cNvContentPartPr/>
              <p14:nvPr/>
            </p14:nvContentPartPr>
            <p14:xfrm>
              <a:off x="3378969" y="2157746"/>
              <a:ext cx="117000" cy="8265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9292CA5E-14C9-48BF-BBF3-22871E96DCC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72849" y="2151626"/>
                <a:ext cx="129240" cy="8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ACD1F136-F9D3-4962-9DCD-DB005D393225}"/>
                  </a:ext>
                </a:extLst>
              </p14:cNvPr>
              <p14:cNvContentPartPr/>
              <p14:nvPr/>
            </p14:nvContentPartPr>
            <p14:xfrm>
              <a:off x="6368409" y="2088986"/>
              <a:ext cx="236520" cy="98064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ACD1F136-F9D3-4962-9DCD-DB005D39322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62289" y="2082866"/>
                <a:ext cx="248760" cy="9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A6C77B9C-DAE7-490A-8710-AE8F4A425526}"/>
                  </a:ext>
                </a:extLst>
              </p14:cNvPr>
              <p14:cNvContentPartPr/>
              <p14:nvPr/>
            </p14:nvContentPartPr>
            <p14:xfrm>
              <a:off x="1040049" y="4388666"/>
              <a:ext cx="2593800" cy="12744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A6C77B9C-DAE7-490A-8710-AE8F4A42552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33929" y="4382546"/>
                <a:ext cx="2606040" cy="13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48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0"/>
    </mc:Choice>
    <mc:Fallback xmlns="">
      <p:transition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2124AC-580E-40E2-A497-D33B0FDD07EF}"/>
              </a:ext>
            </a:extLst>
          </p:cNvPr>
          <p:cNvSpPr/>
          <p:nvPr/>
        </p:nvSpPr>
        <p:spPr>
          <a:xfrm>
            <a:off x="0" y="207422"/>
            <a:ext cx="9144000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GET DRIVER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Driver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&gt; =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connector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getDriver</a:t>
            </a:r>
            <a:r>
              <a:rPr lang="en-US" altLang="ko-KR" dirty="0">
                <a:solidFill>
                  <a:schemeClr val="bg1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chemeClr val="bg1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WITH AWAIT SYMBOL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 IS ALSO POSSIBLE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</p:txBody>
      </p:sp>
    </p:spTree>
    <p:extLst>
      <p:ext uri="{BB962C8B-B14F-4D97-AF65-F5344CB8AC3E}">
        <p14:creationId xmlns:p14="http://schemas.microsoft.com/office/powerpoint/2010/main" val="928911589"/>
      </p:ext>
    </p:extLst>
  </p:cSld>
  <p:clrMapOvr>
    <a:masterClrMapping/>
  </p:clrMapOvr>
  <p:transition spd="slow" advTm="3000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2124AC-580E-40E2-A497-D33B0FDD07EF}"/>
              </a:ext>
            </a:extLst>
          </p:cNvPr>
          <p:cNvSpPr/>
          <p:nvPr/>
        </p:nvSpPr>
        <p:spPr>
          <a:xfrm>
            <a:off x="0" y="207422"/>
            <a:ext cx="9144000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GET DRIVER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Driver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&gt; =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connector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getDriver</a:t>
            </a:r>
            <a:r>
              <a:rPr lang="en-US" altLang="ko-KR" dirty="0">
                <a:solidFill>
                  <a:schemeClr val="bg1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dirty="0">
                <a:solidFill>
                  <a:schemeClr val="bg1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WITH AWAIT SYMBOL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 IS ALSO POSSIBLE</a:t>
            </a:r>
            <a:endParaRPr lang="en-US" altLang="ko-K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6538092A-8E8A-491C-B9AB-A445102214C7}"/>
                  </a:ext>
                </a:extLst>
              </p14:cNvPr>
              <p14:cNvContentPartPr/>
              <p14:nvPr/>
            </p14:nvContentPartPr>
            <p14:xfrm>
              <a:off x="984249" y="4059266"/>
              <a:ext cx="873720" cy="33444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6538092A-8E8A-491C-B9AB-A445102214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8129" y="4053146"/>
                <a:ext cx="88596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5A222DA5-BA49-47F3-9DCE-091673BE9331}"/>
                  </a:ext>
                </a:extLst>
              </p14:cNvPr>
              <p14:cNvContentPartPr/>
              <p14:nvPr/>
            </p14:nvContentPartPr>
            <p14:xfrm>
              <a:off x="7153209" y="2031026"/>
              <a:ext cx="203760" cy="1073160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5A222DA5-BA49-47F3-9DCE-091673BE93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47089" y="2024906"/>
                <a:ext cx="216000" cy="10854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" name="그룹 16">
            <a:extLst>
              <a:ext uri="{FF2B5EF4-FFF2-40B4-BE49-F238E27FC236}">
                <a16:creationId xmlns:a16="http://schemas.microsoft.com/office/drawing/2014/main" id="{7F53F09A-42E4-4F24-B554-34DCA9A73EFB}"/>
              </a:ext>
            </a:extLst>
          </p:cNvPr>
          <p:cNvGrpSpPr/>
          <p:nvPr/>
        </p:nvGrpSpPr>
        <p:grpSpPr>
          <a:xfrm>
            <a:off x="3318849" y="1909706"/>
            <a:ext cx="892080" cy="1249560"/>
            <a:chOff x="3318849" y="1909706"/>
            <a:chExt cx="892080" cy="1249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6" name="잉크 5">
                  <a:extLst>
                    <a:ext uri="{FF2B5EF4-FFF2-40B4-BE49-F238E27FC236}">
                      <a16:creationId xmlns:a16="http://schemas.microsoft.com/office/drawing/2014/main" id="{84A38D8D-61A2-4A05-BB48-C72020B0D705}"/>
                    </a:ext>
                  </a:extLst>
                </p14:cNvPr>
                <p14:cNvContentPartPr/>
                <p14:nvPr/>
              </p14:nvContentPartPr>
              <p14:xfrm>
                <a:off x="3373929" y="2058746"/>
                <a:ext cx="824760" cy="1054080"/>
              </p14:xfrm>
            </p:contentPart>
          </mc:Choice>
          <mc:Fallback xmlns="">
            <p:pic>
              <p:nvPicPr>
                <p:cNvPr id="6" name="잉크 5">
                  <a:extLst>
                    <a:ext uri="{FF2B5EF4-FFF2-40B4-BE49-F238E27FC236}">
                      <a16:creationId xmlns:a16="http://schemas.microsoft.com/office/drawing/2014/main" id="{84A38D8D-61A2-4A05-BB48-C72020B0D705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67809" y="2052626"/>
                  <a:ext cx="837000" cy="10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7" name="잉크 6">
                  <a:extLst>
                    <a:ext uri="{FF2B5EF4-FFF2-40B4-BE49-F238E27FC236}">
                      <a16:creationId xmlns:a16="http://schemas.microsoft.com/office/drawing/2014/main" id="{62190EAE-7DB7-4160-BAA5-0259AFEF657E}"/>
                    </a:ext>
                  </a:extLst>
                </p14:cNvPr>
                <p14:cNvContentPartPr/>
                <p14:nvPr/>
              </p14:nvContentPartPr>
              <p14:xfrm>
                <a:off x="3422529" y="2979626"/>
                <a:ext cx="745560" cy="58320"/>
              </p14:xfrm>
            </p:contentPart>
          </mc:Choice>
          <mc:Fallback xmlns="">
            <p:pic>
              <p:nvPicPr>
                <p:cNvPr id="7" name="잉크 6">
                  <a:extLst>
                    <a:ext uri="{FF2B5EF4-FFF2-40B4-BE49-F238E27FC236}">
                      <a16:creationId xmlns:a16="http://schemas.microsoft.com/office/drawing/2014/main" id="{62190EAE-7DB7-4160-BAA5-0259AFEF657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6409" y="2973506"/>
                  <a:ext cx="75780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9" name="잉크 8">
                  <a:extLst>
                    <a:ext uri="{FF2B5EF4-FFF2-40B4-BE49-F238E27FC236}">
                      <a16:creationId xmlns:a16="http://schemas.microsoft.com/office/drawing/2014/main" id="{286030FF-0CA9-4A2D-96CF-812CBD174A48}"/>
                    </a:ext>
                  </a:extLst>
                </p14:cNvPr>
                <p14:cNvContentPartPr/>
                <p14:nvPr/>
              </p14:nvContentPartPr>
              <p14:xfrm>
                <a:off x="3371409" y="2760386"/>
                <a:ext cx="839520" cy="25200"/>
              </p14:xfrm>
            </p:contentPart>
          </mc:Choice>
          <mc:Fallback xmlns="">
            <p:pic>
              <p:nvPicPr>
                <p:cNvPr id="9" name="잉크 8">
                  <a:extLst>
                    <a:ext uri="{FF2B5EF4-FFF2-40B4-BE49-F238E27FC236}">
                      <a16:creationId xmlns:a16="http://schemas.microsoft.com/office/drawing/2014/main" id="{286030FF-0CA9-4A2D-96CF-812CBD174A48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365289" y="2754266"/>
                  <a:ext cx="85176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1" name="잉크 10">
                  <a:extLst>
                    <a:ext uri="{FF2B5EF4-FFF2-40B4-BE49-F238E27FC236}">
                      <a16:creationId xmlns:a16="http://schemas.microsoft.com/office/drawing/2014/main" id="{33399BBD-6CEE-4E44-BC07-10B52A349464}"/>
                    </a:ext>
                  </a:extLst>
                </p14:cNvPr>
                <p14:cNvContentPartPr/>
                <p14:nvPr/>
              </p14:nvContentPartPr>
              <p14:xfrm>
                <a:off x="3379329" y="2455826"/>
                <a:ext cx="760320" cy="27720"/>
              </p14:xfrm>
            </p:contentPart>
          </mc:Choice>
          <mc:Fallback xmlns="">
            <p:pic>
              <p:nvPicPr>
                <p:cNvPr id="11" name="잉크 10">
                  <a:extLst>
                    <a:ext uri="{FF2B5EF4-FFF2-40B4-BE49-F238E27FC236}">
                      <a16:creationId xmlns:a16="http://schemas.microsoft.com/office/drawing/2014/main" id="{33399BBD-6CEE-4E44-BC07-10B52A349464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373209" y="2449706"/>
                  <a:ext cx="77256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1346C288-4F0B-40BE-B56F-4797FF21A184}"/>
                    </a:ext>
                  </a:extLst>
                </p14:cNvPr>
                <p14:cNvContentPartPr/>
                <p14:nvPr/>
              </p14:nvContentPartPr>
              <p14:xfrm>
                <a:off x="3318849" y="1909706"/>
                <a:ext cx="384840" cy="1249560"/>
              </p14:xfrm>
            </p:contentPart>
          </mc:Choice>
          <mc:Fallback xmlns=""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1346C288-4F0B-40BE-B56F-4797FF21A18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312729" y="1903586"/>
                  <a:ext cx="397080" cy="12618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83943169-8802-4691-91EB-4A7A065058D9}"/>
                  </a:ext>
                </a:extLst>
              </p14:cNvPr>
              <p14:cNvContentPartPr/>
              <p14:nvPr/>
            </p14:nvContentPartPr>
            <p14:xfrm>
              <a:off x="1621809" y="4382906"/>
              <a:ext cx="2772360" cy="69120"/>
            </p14:xfrm>
          </p:contentPart>
        </mc:Choice>
        <mc:Fallback xmlns=""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83943169-8802-4691-91EB-4A7A065058D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615689" y="4376786"/>
                <a:ext cx="278460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잉크 18">
                <a:extLst>
                  <a:ext uri="{FF2B5EF4-FFF2-40B4-BE49-F238E27FC236}">
                    <a16:creationId xmlns:a16="http://schemas.microsoft.com/office/drawing/2014/main" id="{943A491E-3AED-44F1-B7FB-1EE7F6E7509D}"/>
                  </a:ext>
                </a:extLst>
              </p14:cNvPr>
              <p14:cNvContentPartPr/>
              <p14:nvPr/>
            </p14:nvContentPartPr>
            <p14:xfrm>
              <a:off x="5626809" y="1660226"/>
              <a:ext cx="3190320" cy="113760"/>
            </p14:xfrm>
          </p:contentPart>
        </mc:Choice>
        <mc:Fallback xmlns="">
          <p:pic>
            <p:nvPicPr>
              <p:cNvPr id="19" name="잉크 18">
                <a:extLst>
                  <a:ext uri="{FF2B5EF4-FFF2-40B4-BE49-F238E27FC236}">
                    <a16:creationId xmlns:a16="http://schemas.microsoft.com/office/drawing/2014/main" id="{943A491E-3AED-44F1-B7FB-1EE7F6E7509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620689" y="1654106"/>
                <a:ext cx="3202560" cy="12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021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00"/>
    </mc:Choice>
    <mc:Fallback xmlns="">
      <p:transition advTm="7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B59C75-591F-47E8-91B4-9606FDF3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Remote</a:t>
            </a:r>
            <a:r>
              <a:rPr lang="ko-KR" altLang="en-US" dirty="0"/>
              <a:t> </a:t>
            </a:r>
            <a:r>
              <a:rPr lang="en-US" altLang="ko-KR" dirty="0"/>
              <a:t>Function</a:t>
            </a:r>
            <a:r>
              <a:rPr lang="ko-KR" altLang="en-US" dirty="0"/>
              <a:t> </a:t>
            </a:r>
            <a:r>
              <a:rPr lang="en-US" altLang="ko-KR" dirty="0"/>
              <a:t>Call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7C7D74-8B33-4B25-90F1-93D274722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사용하면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 err="1"/>
              <a:t>여러대의</a:t>
            </a:r>
            <a:r>
              <a:rPr lang="ko-KR" altLang="en-US" dirty="0"/>
              <a:t> 컴퓨터를 한 대의 가상 컴퓨터로 만들 수 있고</a:t>
            </a:r>
            <a:endParaRPr lang="en-US" altLang="ko-KR" dirty="0"/>
          </a:p>
          <a:p>
            <a:pPr lvl="1"/>
            <a:r>
              <a:rPr lang="ko-KR" altLang="en-US" dirty="0"/>
              <a:t>실제 단일 컴퓨터의 프로그램 코드와</a:t>
            </a:r>
            <a:endParaRPr lang="en-US" altLang="ko-KR" dirty="0"/>
          </a:p>
          <a:p>
            <a:pPr lvl="1"/>
            <a:r>
              <a:rPr lang="en-US" altLang="ko-KR" b="1" dirty="0">
                <a:solidFill>
                  <a:srgbClr val="0070C0"/>
                </a:solidFill>
              </a:rPr>
              <a:t>Business Logic</a:t>
            </a:r>
            <a:r>
              <a:rPr lang="en-US" altLang="ko-KR" dirty="0"/>
              <a:t> </a:t>
            </a:r>
            <a:r>
              <a:rPr lang="ko-KR" altLang="en-US" dirty="0"/>
              <a:t>코드가 완전히 동일하다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endParaRPr lang="en-US" altLang="ko-KR" dirty="0"/>
          </a:p>
          <a:p>
            <a:pPr lvl="1"/>
            <a:r>
              <a:rPr lang="en-US" altLang="ko-KR" dirty="0"/>
              <a:t>TGrid </a:t>
            </a:r>
            <a:r>
              <a:rPr lang="ko-KR" altLang="en-US" dirty="0"/>
              <a:t>를 사용하면</a:t>
            </a:r>
            <a:r>
              <a:rPr lang="en-US" altLang="ko-KR" dirty="0"/>
              <a:t>, </a:t>
            </a:r>
            <a:r>
              <a:rPr lang="ko-KR" altLang="en-US" dirty="0"/>
              <a:t>네트워크 구조에 관계없이</a:t>
            </a:r>
            <a:endParaRPr lang="en-US" altLang="ko-KR" dirty="0"/>
          </a:p>
          <a:p>
            <a:pPr lvl="1"/>
            <a:r>
              <a:rPr lang="en-US" altLang="ko-KR" b="1" dirty="0">
                <a:solidFill>
                  <a:srgbClr val="0070C0"/>
                </a:solidFill>
              </a:rPr>
              <a:t>Business Logic</a:t>
            </a:r>
            <a:r>
              <a:rPr lang="en-US" altLang="ko-KR" dirty="0"/>
              <a:t> </a:t>
            </a:r>
            <a:r>
              <a:rPr lang="ko-KR" altLang="en-US" dirty="0"/>
              <a:t>코드가 언제나 동일하니</a:t>
            </a:r>
            <a:endParaRPr lang="en-US" altLang="ko-KR" dirty="0"/>
          </a:p>
          <a:p>
            <a:pPr lvl="1"/>
            <a:r>
              <a:rPr lang="ko-KR" altLang="en-US" dirty="0"/>
              <a:t>온전히 </a:t>
            </a:r>
            <a:r>
              <a:rPr lang="en-US" altLang="ko-KR" b="1" dirty="0">
                <a:solidFill>
                  <a:srgbClr val="0070C0"/>
                </a:solidFill>
              </a:rPr>
              <a:t>Business Logic</a:t>
            </a:r>
            <a:r>
              <a:rPr lang="en-US" altLang="ko-KR" dirty="0"/>
              <a:t> </a:t>
            </a:r>
            <a:r>
              <a:rPr lang="ko-KR" altLang="en-US" dirty="0"/>
              <a:t>에만 집중하여 개발할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082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10000">
        <p14:prism dir="r"/>
      </p:transition>
    </mc:Choice>
    <mc:Fallback xmlns="">
      <p:transition spd="slow" advTm="10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7F39F-A720-404D-B225-A57BDF418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Tutorial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6B0DAE-F5B8-4C02-9CE0-EEE03CCFC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3492" y="3806200"/>
            <a:ext cx="5617002" cy="1539527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altLang="ko-KR" dirty="0"/>
              <a:t>Guide Documents</a:t>
            </a:r>
          </a:p>
          <a:p>
            <a:pPr marL="342900" indent="-342900">
              <a:buAutoNum type="arabicPeriod"/>
            </a:pPr>
            <a:r>
              <a:rPr lang="en-US" altLang="ko-KR" dirty="0"/>
              <a:t>Learn from Examples</a:t>
            </a:r>
          </a:p>
          <a:p>
            <a:pPr marL="342900" indent="-342900">
              <a:buAutoNum type="arabicPeriod"/>
            </a:pPr>
            <a:r>
              <a:rPr lang="en-US" altLang="ko-KR" dirty="0"/>
              <a:t>Demo Projects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9937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5000">
        <p15:prstTrans prst="curtains"/>
      </p:transition>
    </mc:Choice>
    <mc:Fallback xmlns="">
      <p:transition spd="slow" advTm="5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A4EA900B-1089-4A3F-A4A9-49025AFC8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Guide</a:t>
            </a:r>
            <a:r>
              <a:rPr lang="ko-KR" altLang="en-US" dirty="0"/>
              <a:t> </a:t>
            </a:r>
            <a:r>
              <a:rPr lang="en-US" altLang="ko-KR" dirty="0"/>
              <a:t>Documents</a:t>
            </a:r>
            <a:endParaRPr lang="ko-KR" alt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D08BE1E9-7519-48C1-ACBF-4EA50CE36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TGrid </a:t>
            </a:r>
            <a:r>
              <a:rPr lang="ko-KR" altLang="en-US" dirty="0"/>
              <a:t>의 자랑</a:t>
            </a:r>
            <a:r>
              <a:rPr lang="en-US" altLang="ko-KR" dirty="0"/>
              <a:t>, </a:t>
            </a:r>
            <a:r>
              <a:rPr lang="ko-KR" altLang="en-US" dirty="0"/>
              <a:t>가이드 문서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https://tgrid.dev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매우 체계적이라 </a:t>
            </a:r>
            <a:r>
              <a:rPr lang="ko-KR" altLang="en-US" dirty="0">
                <a:solidFill>
                  <a:srgbClr val="0070C0"/>
                </a:solidFill>
              </a:rPr>
              <a:t>학습에 용이</a:t>
            </a:r>
            <a:endParaRPr lang="en-US" altLang="ko-KR" dirty="0">
              <a:solidFill>
                <a:srgbClr val="0070C0"/>
              </a:solidFill>
            </a:endParaRPr>
          </a:p>
          <a:p>
            <a:r>
              <a:rPr lang="ko-KR" altLang="en-US" dirty="0"/>
              <a:t>총 두 벌을 제작하였다</a:t>
            </a:r>
            <a:endParaRPr lang="en-US" altLang="ko-KR" dirty="0"/>
          </a:p>
          <a:p>
            <a:pPr lvl="1"/>
            <a:r>
              <a:rPr lang="ko-KR" altLang="en-US" dirty="0"/>
              <a:t>영문판</a:t>
            </a:r>
            <a:endParaRPr lang="en-US" altLang="ko-KR" dirty="0"/>
          </a:p>
          <a:p>
            <a:pPr lvl="1"/>
            <a:r>
              <a:rPr lang="ko-KR" altLang="en-US" dirty="0"/>
              <a:t>한글판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0672580"/>
      </p:ext>
    </p:extLst>
  </p:cSld>
  <p:clrMapOvr>
    <a:masterClrMapping/>
  </p:clrMapOvr>
  <p:transition spd="slow" advTm="900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A4EA900B-1089-4A3F-A4A9-49025AFC8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Guide</a:t>
            </a:r>
            <a:r>
              <a:rPr lang="ko-KR" altLang="en-US" dirty="0"/>
              <a:t> </a:t>
            </a:r>
            <a:r>
              <a:rPr lang="en-US" altLang="ko-KR" dirty="0"/>
              <a:t>Documents</a:t>
            </a:r>
            <a:endParaRPr lang="ko-KR" alt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D08BE1E9-7519-48C1-ACBF-4EA50CE36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전체 단원은 크게 셋으로 나뉨</a:t>
            </a:r>
            <a:endParaRPr lang="en-US" altLang="ko-KR" dirty="0"/>
          </a:p>
          <a:p>
            <a:pPr lvl="1"/>
            <a:r>
              <a:rPr lang="en-US" altLang="ko-KR" dirty="0"/>
              <a:t>TGrid </a:t>
            </a:r>
            <a:r>
              <a:rPr lang="ko-KR" altLang="en-US" dirty="0"/>
              <a:t>소개</a:t>
            </a:r>
            <a:endParaRPr lang="en-US" altLang="ko-KR" dirty="0"/>
          </a:p>
          <a:p>
            <a:pPr lvl="1"/>
            <a:r>
              <a:rPr lang="ko-KR" altLang="en-US" b="1" dirty="0"/>
              <a:t>튜토리얼</a:t>
            </a:r>
            <a:endParaRPr lang="en-US" altLang="ko-KR" b="1" dirty="0"/>
          </a:p>
          <a:p>
            <a:pPr lvl="2"/>
            <a:r>
              <a:rPr lang="ko-KR" altLang="en-US" u="sng" dirty="0"/>
              <a:t>기초 개념 및 이론 습득</a:t>
            </a:r>
            <a:endParaRPr lang="en-US" altLang="ko-KR" u="sng" dirty="0"/>
          </a:p>
          <a:p>
            <a:pPr lvl="2"/>
            <a:r>
              <a:rPr lang="ko-KR" altLang="en-US" u="sng" dirty="0"/>
              <a:t>예제 코드를 통한 입문</a:t>
            </a:r>
            <a:endParaRPr lang="en-US" altLang="ko-KR" u="sng" dirty="0"/>
          </a:p>
          <a:p>
            <a:pPr lvl="2"/>
            <a:r>
              <a:rPr lang="ko-KR" altLang="en-US" u="sng" dirty="0"/>
              <a:t>데모 프로젝트를 통한 심화</a:t>
            </a:r>
            <a:endParaRPr lang="en-US" altLang="ko-KR" u="sng" dirty="0"/>
          </a:p>
          <a:p>
            <a:pPr lvl="1"/>
            <a:r>
              <a:rPr lang="ko-KR" altLang="en-US" dirty="0"/>
              <a:t>부록</a:t>
            </a:r>
            <a:endParaRPr lang="en-US" altLang="ko-KR" dirty="0"/>
          </a:p>
          <a:p>
            <a:pPr lvl="2"/>
            <a:r>
              <a:rPr lang="en-US" altLang="ko-KR" dirty="0"/>
              <a:t>SWOT </a:t>
            </a:r>
            <a:r>
              <a:rPr lang="ko-KR" altLang="en-US" dirty="0"/>
              <a:t>분석</a:t>
            </a:r>
            <a:endParaRPr lang="en-US" altLang="ko-KR" dirty="0"/>
          </a:p>
          <a:p>
            <a:pPr lvl="2"/>
            <a:r>
              <a:rPr lang="ko-KR" altLang="en-US" dirty="0"/>
              <a:t>블록체인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50584468"/>
      </p:ext>
    </p:extLst>
  </p:cSld>
  <p:clrMapOvr>
    <a:masterClrMapping/>
  </p:clrMapOvr>
  <p:transition spd="slow" advTm="12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F0CF39-7B65-4AD3-8861-63B385BD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3C92F01D-0377-44F1-A41D-F18F53A3EB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7241667"/>
              </p:ext>
            </p:extLst>
          </p:nvPr>
        </p:nvGraphicFramePr>
        <p:xfrm>
          <a:off x="1443038" y="2016125"/>
          <a:ext cx="6572250" cy="344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5780377"/>
      </p:ext>
    </p:extLst>
  </p:cSld>
  <p:clrMapOvr>
    <a:masterClrMapping/>
  </p:clrMapOvr>
  <p:transition spd="slow" advTm="3000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3C960-77F6-4537-977B-AA9B29155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Learn From Examples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46C0BA-4BAE-40EC-9DFD-53F0DDC83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누구나 쉽게 따라할 수 있는 예제 코드를 제공함</a:t>
            </a:r>
            <a:endParaRPr lang="en-US" altLang="ko-KR" dirty="0"/>
          </a:p>
          <a:p>
            <a:r>
              <a:rPr lang="ko-KR" altLang="en-US" dirty="0"/>
              <a:t>제공되는 예제는 총 </a:t>
            </a:r>
            <a:r>
              <a:rPr lang="en-US" altLang="ko-KR" dirty="0"/>
              <a:t>4 </a:t>
            </a:r>
            <a:r>
              <a:rPr lang="ko-KR" altLang="en-US" dirty="0"/>
              <a:t>가지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AutoNum type="arabicPeriod"/>
            </a:pPr>
            <a:r>
              <a:rPr lang="en-US" altLang="ko-KR" dirty="0"/>
              <a:t>Remote Function Call</a:t>
            </a:r>
          </a:p>
          <a:p>
            <a:pPr marL="457200" indent="-457200">
              <a:buAutoNum type="arabicPeriod"/>
            </a:pPr>
            <a:r>
              <a:rPr lang="en-US" altLang="ko-KR" dirty="0"/>
              <a:t>Remote Object Call</a:t>
            </a:r>
          </a:p>
          <a:p>
            <a:pPr marL="457200" indent="-457200">
              <a:buAutoNum type="arabicPeriod"/>
            </a:pPr>
            <a:r>
              <a:rPr lang="en-US" altLang="ko-KR" dirty="0"/>
              <a:t>Object Oriented Network</a:t>
            </a:r>
          </a:p>
          <a:p>
            <a:pPr marL="457200" indent="-457200">
              <a:buAutoNum type="arabicPeriod"/>
            </a:pPr>
            <a:r>
              <a:rPr lang="en-US" altLang="ko-KR" dirty="0"/>
              <a:t>Remote Critical Section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954681"/>
      </p:ext>
    </p:extLst>
  </p:cSld>
  <p:clrMapOvr>
    <a:masterClrMapping/>
  </p:clrMapOvr>
  <p:transition spd="slow" advTm="6000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68BE1D-C29E-4A27-929A-804B73C3A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157166"/>
            <a:ext cx="76771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6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000">
        <p14:prism isContent="1"/>
      </p:transition>
    </mc:Choice>
    <mc:Fallback xmlns="">
      <p:transition spd="slow" advTm="3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CF7329-4209-492E-9FB4-18BAECD89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58" y="136619"/>
            <a:ext cx="7012683" cy="658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87458"/>
      </p:ext>
    </p:extLst>
  </p:cSld>
  <p:clrMapOvr>
    <a:masterClrMapping/>
  </p:clrMapOvr>
  <p:transition spd="slow" advTm="300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8B61B-4E56-40C0-95C7-3EC6A491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Learn From Examples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BA6F34-3A26-4FA9-B7D7-57A1D7448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altLang="ko-KR" dirty="0"/>
              <a:t>Remote Function Call</a:t>
            </a:r>
          </a:p>
          <a:p>
            <a:pPr marL="457200" indent="-457200">
              <a:buAutoNum type="arabicPeriod"/>
            </a:pPr>
            <a:r>
              <a:rPr lang="en-US" altLang="ko-KR" dirty="0"/>
              <a:t>Remote Object Call</a:t>
            </a:r>
          </a:p>
          <a:p>
            <a:pPr marL="457200" indent="-457200">
              <a:buAutoNum type="arabicPeriod"/>
            </a:pPr>
            <a:r>
              <a:rPr lang="en-US" altLang="ko-KR" dirty="0"/>
              <a:t>Object Oriented Network</a:t>
            </a:r>
          </a:p>
          <a:p>
            <a:pPr marL="457200" indent="-457200">
              <a:buAutoNum type="arabicPeriod"/>
            </a:pPr>
            <a:r>
              <a:rPr lang="en-US" altLang="ko-KR" dirty="0"/>
              <a:t>Remote Critical Section</a:t>
            </a:r>
          </a:p>
          <a:p>
            <a:endParaRPr lang="en-US" altLang="ko-KR" dirty="0"/>
          </a:p>
          <a:p>
            <a:r>
              <a:rPr lang="ko-KR" altLang="en-US" dirty="0"/>
              <a:t>단지 예제코드를 따라 타이핑만 해봐도</a:t>
            </a:r>
            <a:endParaRPr lang="en-US" altLang="ko-KR" dirty="0"/>
          </a:p>
          <a:p>
            <a:r>
              <a:rPr lang="en-US" altLang="ko-KR" dirty="0"/>
              <a:t>TGrid</a:t>
            </a:r>
            <a:r>
              <a:rPr lang="ko-KR" altLang="en-US" dirty="0"/>
              <a:t> 의 핵심 개념들을</a:t>
            </a:r>
            <a:r>
              <a:rPr lang="en-US" altLang="ko-KR" dirty="0"/>
              <a:t> </a:t>
            </a:r>
            <a:r>
              <a:rPr lang="ko-KR" altLang="en-US" dirty="0"/>
              <a:t>능히 익힐 수 있다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444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6000">
        <p14:prism dir="r" isContent="1"/>
      </p:transition>
    </mc:Choice>
    <mc:Fallback>
      <p:transition spd="slow" advTm="6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DE7C6-2C76-4107-BC33-828932179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Demo</a:t>
            </a:r>
            <a:r>
              <a:rPr lang="ko-KR" altLang="en-US" dirty="0"/>
              <a:t> </a:t>
            </a:r>
            <a:r>
              <a:rPr lang="en-US" altLang="ko-KR" dirty="0"/>
              <a:t>Projects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563F33-CE8D-46EA-9A1F-E7C9FB04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심화과정으로써 데모 프로젝트들을 제공함</a:t>
            </a:r>
            <a:endParaRPr lang="en-US" altLang="ko-KR" dirty="0"/>
          </a:p>
          <a:p>
            <a:r>
              <a:rPr lang="ko-KR" altLang="en-US" dirty="0"/>
              <a:t>난이도가 체계적으로 올라가 심화학습을 도움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AutoNum type="arabicPeriod"/>
            </a:pPr>
            <a:r>
              <a:rPr lang="en-US" altLang="ko-KR" dirty="0"/>
              <a:t>Chat Application (</a:t>
            </a:r>
            <a:r>
              <a:rPr lang="ko-KR" altLang="en-US" dirty="0"/>
              <a:t>난이도</a:t>
            </a:r>
            <a:r>
              <a:rPr lang="en-US" altLang="ko-KR" dirty="0"/>
              <a:t>: </a:t>
            </a:r>
            <a:r>
              <a:rPr lang="ko-KR" altLang="en-US" dirty="0"/>
              <a:t>하</a:t>
            </a:r>
            <a:r>
              <a:rPr lang="en-US" altLang="ko-KR" dirty="0"/>
              <a:t>)</a:t>
            </a:r>
          </a:p>
          <a:p>
            <a:pPr marL="457200" indent="-457200">
              <a:buAutoNum type="arabicPeriod"/>
            </a:pPr>
            <a:r>
              <a:rPr lang="en-US" altLang="ko-KR" dirty="0"/>
              <a:t>Othello Game (</a:t>
            </a:r>
            <a:r>
              <a:rPr lang="ko-KR" altLang="en-US" dirty="0"/>
              <a:t>난이도</a:t>
            </a:r>
            <a:r>
              <a:rPr lang="en-US" altLang="ko-KR" dirty="0"/>
              <a:t>: </a:t>
            </a:r>
            <a:r>
              <a:rPr lang="ko-KR" altLang="en-US" dirty="0"/>
              <a:t>중</a:t>
            </a:r>
            <a:r>
              <a:rPr lang="en-US" altLang="ko-KR" dirty="0"/>
              <a:t>)</a:t>
            </a:r>
          </a:p>
          <a:p>
            <a:pPr marL="457200" indent="-457200">
              <a:buAutoNum type="arabicPeriod"/>
            </a:pPr>
            <a:r>
              <a:rPr lang="en-US" altLang="ko-KR" dirty="0"/>
              <a:t>Grid Market (</a:t>
            </a:r>
            <a:r>
              <a:rPr lang="ko-KR" altLang="en-US" dirty="0"/>
              <a:t>난이도</a:t>
            </a:r>
            <a:r>
              <a:rPr lang="en-US" altLang="ko-KR" dirty="0"/>
              <a:t>: </a:t>
            </a:r>
            <a:r>
              <a:rPr lang="ko-KR" altLang="en-US" dirty="0"/>
              <a:t>상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8809326"/>
      </p:ext>
    </p:extLst>
  </p:cSld>
  <p:clrMapOvr>
    <a:masterClrMapping/>
  </p:clrMapOvr>
  <p:transition spd="slow" advTm="500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E4C785A-CC58-4F5F-887B-0218C9A69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78" y="474322"/>
            <a:ext cx="7230651" cy="59093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noFill/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441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3000">
        <p14:prism/>
      </p:transition>
    </mc:Choice>
    <mc:Fallback xmlns="">
      <p:transition spd="slow" advTm="3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516C75B-897B-4F47-A5F0-6D2B35369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483" y="150668"/>
            <a:ext cx="2775346" cy="65566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29EFF73-31B7-4F37-A449-D37D0569B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434" y="150668"/>
            <a:ext cx="3530511" cy="65566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0792309"/>
      </p:ext>
    </p:extLst>
  </p:cSld>
  <p:clrMapOvr>
    <a:masterClrMapping/>
  </p:clrMapOvr>
  <p:transition spd="slow" advTm="3000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BFF727E-8D08-4AE8-8EFA-38484933E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003" y="419095"/>
            <a:ext cx="5685993" cy="601980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noFill/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43506243"/>
      </p:ext>
    </p:extLst>
  </p:cSld>
  <p:clrMapOvr>
    <a:masterClrMapping/>
  </p:clrMapOvr>
  <p:transition spd="slow" advTm="3000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10C4B-68ED-4B91-957C-7B68D03A0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Benefits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607DFA-240F-4964-8215-C8890E073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460396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altLang="ko-KR" dirty="0"/>
              <a:t>Easy Development</a:t>
            </a:r>
          </a:p>
          <a:p>
            <a:pPr marL="342900" indent="-342900">
              <a:buAutoNum type="arabicPeriod"/>
            </a:pPr>
            <a:r>
              <a:rPr lang="en-US" altLang="ko-KR" dirty="0"/>
              <a:t>Safe Implementation</a:t>
            </a:r>
          </a:p>
          <a:p>
            <a:pPr marL="342900" indent="-342900">
              <a:buAutoNum type="arabicPeriod"/>
            </a:pPr>
            <a:r>
              <a:rPr lang="en-US" altLang="ko-KR" dirty="0"/>
              <a:t>Blockchain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1782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5000">
        <p15:prstTrans prst="curtains"/>
      </p:transition>
    </mc:Choice>
    <mc:Fallback xmlns="">
      <p:transition spd="slow" advTm="5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0E29691-CDF4-475F-A9CE-4EF473DC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Easy Development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0CB6DF6-34BB-4251-B28A-CC4F1E011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사용하면</a:t>
            </a:r>
            <a:endParaRPr lang="en-US" altLang="ko-KR" dirty="0"/>
          </a:p>
          <a:p>
            <a:pPr lvl="1"/>
            <a:r>
              <a:rPr lang="ko-KR" altLang="en-US" dirty="0"/>
              <a:t>여러 대의 컴퓨터가</a:t>
            </a:r>
            <a:endParaRPr lang="en-US" altLang="ko-KR" dirty="0"/>
          </a:p>
          <a:p>
            <a:pPr lvl="1"/>
            <a:r>
              <a:rPr lang="ko-KR" altLang="en-US" dirty="0"/>
              <a:t>단 하나의 </a:t>
            </a:r>
            <a:r>
              <a:rPr lang="ko-KR" altLang="en-US" u="sng" dirty="0"/>
              <a:t>가상 컴퓨터</a:t>
            </a:r>
            <a:r>
              <a:rPr lang="ko-KR" altLang="en-US" dirty="0"/>
              <a:t>로 치환된다</a:t>
            </a:r>
            <a:endParaRPr lang="en-US" altLang="ko-KR" dirty="0"/>
          </a:p>
          <a:p>
            <a:r>
              <a:rPr lang="ko-KR" altLang="en-US" dirty="0"/>
              <a:t>따라서</a:t>
            </a:r>
            <a:r>
              <a:rPr lang="en-US" altLang="ko-KR" dirty="0"/>
              <a:t> </a:t>
            </a:r>
            <a:r>
              <a:rPr lang="ko-KR" altLang="en-US" dirty="0">
                <a:solidFill>
                  <a:srgbClr val="0070C0"/>
                </a:solidFill>
              </a:rPr>
              <a:t>누구나 쉽게</a:t>
            </a:r>
            <a:endParaRPr lang="en-US" altLang="ko-KR" dirty="0">
              <a:solidFill>
                <a:srgbClr val="0070C0"/>
              </a:solidFill>
            </a:endParaRPr>
          </a:p>
          <a:p>
            <a:r>
              <a:rPr lang="ko-KR" altLang="en-US" dirty="0"/>
              <a:t>네트워크 연동 시스템을 만들 수 있다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0854649"/>
      </p:ext>
    </p:extLst>
  </p:cSld>
  <p:clrMapOvr>
    <a:masterClrMapping/>
  </p:clrMapOvr>
  <p:transition spd="slow" advTm="1000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D4D964A-B329-4788-928D-C850E16E4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B11C59-9B71-4CA9-9752-85DDC1BC3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618658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altLang="ko-KR" dirty="0"/>
              <a:t>TGrid</a:t>
            </a:r>
          </a:p>
          <a:p>
            <a:pPr marL="342900" indent="-342900">
              <a:buAutoNum type="arabicPeriod"/>
            </a:pPr>
            <a:r>
              <a:rPr lang="en-US" altLang="ko-KR" dirty="0"/>
              <a:t>Grid Computing</a:t>
            </a:r>
          </a:p>
          <a:p>
            <a:pPr marL="342900" indent="-342900">
              <a:buAutoNum type="arabicPeriod"/>
            </a:pPr>
            <a:r>
              <a:rPr lang="en-US" altLang="ko-KR" dirty="0"/>
              <a:t>Remote Function Call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15285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curtains"/>
      </p:transition>
    </mc:Choice>
    <mc:Fallback xmlns="">
      <p:transition spd="slow" advTm="3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D1341A-956D-4A05-BC59-C70D8F520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Easy</a:t>
            </a:r>
            <a:r>
              <a:rPr lang="ko-KR" altLang="en-US" dirty="0"/>
              <a:t> </a:t>
            </a:r>
            <a:r>
              <a:rPr lang="en-US" altLang="ko-KR" dirty="0"/>
              <a:t>Development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BE9C4-3B5F-46F5-8F93-042964703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쓸데없는 것은 모두 잊어버리고</a:t>
            </a:r>
            <a:endParaRPr lang="en-US" altLang="ko-KR" dirty="0"/>
          </a:p>
          <a:p>
            <a:pPr lvl="1"/>
            <a:r>
              <a:rPr lang="ko-KR" altLang="en-US" dirty="0"/>
              <a:t>네트워크 프로토콜</a:t>
            </a:r>
            <a:endParaRPr lang="en-US" altLang="ko-KR" dirty="0"/>
          </a:p>
          <a:p>
            <a:pPr lvl="1"/>
            <a:r>
              <a:rPr lang="ko-KR" altLang="en-US" dirty="0"/>
              <a:t>네트워크 메시지 구조 설계</a:t>
            </a:r>
            <a:endParaRPr lang="en-US" altLang="ko-KR" dirty="0"/>
          </a:p>
          <a:p>
            <a:pPr lvl="1"/>
            <a:r>
              <a:rPr lang="ko-KR" altLang="en-US" dirty="0"/>
              <a:t>네트워크 아키텍처</a:t>
            </a:r>
            <a:endParaRPr lang="en-US" altLang="ko-KR" dirty="0"/>
          </a:p>
          <a:p>
            <a:pPr lvl="1"/>
            <a:r>
              <a:rPr lang="ko-KR" altLang="en-US" dirty="0"/>
              <a:t>네트워크 프로그래밍</a:t>
            </a:r>
            <a:endParaRPr lang="en-US" altLang="ko-KR" dirty="0"/>
          </a:p>
          <a:p>
            <a:r>
              <a:rPr lang="ko-KR" altLang="en-US" dirty="0"/>
              <a:t>오로지 </a:t>
            </a:r>
            <a:r>
              <a:rPr lang="ko-KR" altLang="en-US" u="sng" dirty="0"/>
              <a:t>핵심</a:t>
            </a:r>
            <a:r>
              <a:rPr lang="ko-KR" altLang="en-US" dirty="0"/>
              <a:t>에만 집중한다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0070C0"/>
                </a:solidFill>
              </a:rPr>
              <a:t>비즈니스 로직</a:t>
            </a:r>
            <a:endParaRPr lang="en-US" altLang="ko-KR" dirty="0">
              <a:solidFill>
                <a:srgbClr val="0070C0"/>
              </a:solidFill>
            </a:endParaRPr>
          </a:p>
          <a:p>
            <a:pPr lvl="1"/>
            <a:r>
              <a:rPr lang="ko-KR" altLang="en-US" dirty="0"/>
              <a:t>무엇을 만들 것인가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055274"/>
      </p:ext>
    </p:extLst>
  </p:cSld>
  <p:clrMapOvr>
    <a:masterClrMapping/>
  </p:clrMapOvr>
  <p:transition spd="slow" advTm="10000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8F922-1C6C-424C-BC03-B53E07560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Easy</a:t>
            </a:r>
            <a:r>
              <a:rPr lang="ko-KR" altLang="en-US" dirty="0"/>
              <a:t> </a:t>
            </a:r>
            <a:r>
              <a:rPr lang="en-US" altLang="ko-KR" dirty="0"/>
              <a:t>Development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F53078-CF7E-4630-A5AB-2D673CFCB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사용하면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심지어 </a:t>
            </a:r>
            <a:r>
              <a:rPr lang="en-US" altLang="ko-KR" dirty="0">
                <a:solidFill>
                  <a:srgbClr val="0070C0"/>
                </a:solidFill>
              </a:rPr>
              <a:t>Network Refactoring </a:t>
            </a:r>
            <a:r>
              <a:rPr lang="ko-KR" altLang="en-US" dirty="0"/>
              <a:t>조차도 매우 쉽다</a:t>
            </a:r>
            <a:endParaRPr lang="en-US" altLang="ko-KR" dirty="0"/>
          </a:p>
          <a:p>
            <a:pPr lvl="1"/>
            <a:r>
              <a:rPr lang="ko-KR" altLang="en-US" dirty="0"/>
              <a:t>그저 </a:t>
            </a:r>
            <a:r>
              <a:rPr lang="en-US" altLang="ko-KR" dirty="0">
                <a:solidFill>
                  <a:srgbClr val="0070C0"/>
                </a:solidFill>
              </a:rPr>
              <a:t>S/W Refactoring </a:t>
            </a:r>
            <a:r>
              <a:rPr lang="ko-KR" altLang="en-US" dirty="0"/>
              <a:t>과 동급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936559-3C8F-44CE-B8DA-8B5640486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293" y="3703192"/>
            <a:ext cx="4875335" cy="192513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12964015"/>
      </p:ext>
    </p:extLst>
  </p:cSld>
  <p:clrMapOvr>
    <a:masterClrMapping/>
  </p:clrMapOvr>
  <p:transition spd="slow" advTm="7000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0EC5C-DFB6-4247-B046-40F80DF98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Safe Implementation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E6B2BD-4BA9-495F-B859-29866AAAE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본래 네트워크 연동 시스템에서</a:t>
            </a:r>
            <a:endParaRPr lang="en-US" altLang="ko-KR" dirty="0"/>
          </a:p>
          <a:p>
            <a:r>
              <a:rPr lang="ko-KR" altLang="en-US" dirty="0"/>
              <a:t>네트워크 통신 수준의 오류 검출은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>
                <a:solidFill>
                  <a:srgbClr val="0070C0"/>
                </a:solidFill>
              </a:rPr>
              <a:t>컴파일</a:t>
            </a:r>
            <a:r>
              <a:rPr lang="ko-KR" altLang="en-US" dirty="0"/>
              <a:t> 시점에 이루어지지 않는다</a:t>
            </a:r>
            <a:endParaRPr lang="en-US" altLang="ko-KR" dirty="0"/>
          </a:p>
          <a:p>
            <a:r>
              <a:rPr lang="ko-KR" altLang="en-US" dirty="0"/>
              <a:t>오로지 </a:t>
            </a:r>
            <a:r>
              <a:rPr lang="ko-KR" altLang="en-US" b="1" dirty="0">
                <a:solidFill>
                  <a:srgbClr val="00B050"/>
                </a:solidFill>
              </a:rPr>
              <a:t>런타임</a:t>
            </a:r>
            <a:r>
              <a:rPr lang="ko-KR" altLang="en-US" dirty="0"/>
              <a:t>에 그 오류를 인지할 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잘못된 타입이나 자료구조를 사용해도</a:t>
            </a:r>
            <a:endParaRPr lang="en-US" altLang="ko-KR" dirty="0"/>
          </a:p>
          <a:p>
            <a:r>
              <a:rPr lang="ko-KR" altLang="en-US" dirty="0"/>
              <a:t>실제 서비스를 가동하기 전까지는 알 길이 없다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72177059"/>
      </p:ext>
    </p:extLst>
  </p:cSld>
  <p:clrMapOvr>
    <a:masterClrMapping/>
  </p:clrMapOvr>
  <p:transition spd="slow" advTm="10000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BB2CB7-D622-45AD-84DC-5330EA2E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Safe Implementation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72CE9D-7B8F-4039-82BE-28447F476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하지만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이용하면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처음부터 하나의 가상 컴퓨터에서 개발하는 것이니</a:t>
            </a:r>
            <a:endParaRPr lang="en-US" altLang="ko-KR" dirty="0"/>
          </a:p>
          <a:p>
            <a:r>
              <a:rPr lang="ko-KR" altLang="en-US" dirty="0"/>
              <a:t>네트워크 수준에서</a:t>
            </a:r>
            <a:endParaRPr lang="en-US" altLang="ko-KR" dirty="0"/>
          </a:p>
          <a:p>
            <a:pPr lvl="1"/>
            <a:r>
              <a:rPr lang="ko-KR" altLang="en-US" dirty="0"/>
              <a:t>잘못된 함수나 자료구조의 사용도</a:t>
            </a:r>
            <a:endParaRPr lang="en-US" altLang="ko-KR" dirty="0"/>
          </a:p>
          <a:p>
            <a:pPr lvl="1"/>
            <a:r>
              <a:rPr lang="en-US" altLang="ko-KR" u="sng" dirty="0"/>
              <a:t>TypeScript </a:t>
            </a:r>
            <a:r>
              <a:rPr lang="ko-KR" altLang="en-US" u="sng" dirty="0"/>
              <a:t>컴파일러</a:t>
            </a:r>
            <a:r>
              <a:rPr lang="ko-KR" altLang="en-US" dirty="0"/>
              <a:t>가 다 걸러준다</a:t>
            </a:r>
            <a:endParaRPr lang="en-US" altLang="ko-KR" dirty="0"/>
          </a:p>
          <a:p>
            <a:r>
              <a:rPr lang="en-US" altLang="ko-KR" dirty="0"/>
              <a:t>This is the Safe Implementation</a:t>
            </a:r>
          </a:p>
          <a:p>
            <a:pPr lvl="1"/>
            <a:r>
              <a:rPr lang="ko-KR" altLang="en-US" dirty="0">
                <a:solidFill>
                  <a:srgbClr val="0070C0"/>
                </a:solidFill>
              </a:rPr>
              <a:t>오로지 </a:t>
            </a:r>
            <a:r>
              <a:rPr lang="en-US" altLang="ko-KR" dirty="0">
                <a:solidFill>
                  <a:srgbClr val="0070C0"/>
                </a:solidFill>
              </a:rPr>
              <a:t>TGrid </a:t>
            </a:r>
            <a:r>
              <a:rPr lang="ko-KR" altLang="en-US" dirty="0">
                <a:solidFill>
                  <a:srgbClr val="0070C0"/>
                </a:solidFill>
              </a:rPr>
              <a:t>에서만 가능하다</a:t>
            </a:r>
            <a:endParaRPr lang="en-US" altLang="ko-KR" dirty="0">
              <a:solidFill>
                <a:srgbClr val="0070C0"/>
              </a:solidFill>
            </a:endParaRP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4205658"/>
      </p:ext>
    </p:extLst>
  </p:cSld>
  <p:clrMapOvr>
    <a:masterClrMapping/>
  </p:clrMapOvr>
  <p:transition spd="slow" advTm="10000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3754BF-CE5E-4818-892D-F648EA22E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Blockchain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5D93D1-D5BA-4C84-AECF-395799EEF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블록체인이 어려운 것은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7030A0"/>
                </a:solidFill>
              </a:rPr>
              <a:t>네트워크 설계</a:t>
            </a:r>
            <a:r>
              <a:rPr lang="ko-KR" altLang="en-US" dirty="0"/>
              <a:t>와</a:t>
            </a:r>
            <a:endParaRPr lang="en-US" altLang="ko-KR" dirty="0"/>
          </a:p>
          <a:p>
            <a:pPr lvl="1"/>
            <a:r>
              <a:rPr lang="ko-KR" altLang="en-US" dirty="0"/>
              <a:t>그것의 </a:t>
            </a:r>
            <a:r>
              <a:rPr lang="ko-KR" altLang="en-US" dirty="0">
                <a:solidFill>
                  <a:srgbClr val="7030A0"/>
                </a:solidFill>
              </a:rPr>
              <a:t>프로그래밍</a:t>
            </a:r>
            <a:r>
              <a:rPr lang="ko-KR" altLang="en-US" dirty="0"/>
              <a:t>이 어렵기 때문</a:t>
            </a:r>
            <a:endParaRPr lang="en-US" altLang="ko-KR" dirty="0"/>
          </a:p>
          <a:p>
            <a:r>
              <a:rPr lang="ko-KR" altLang="en-US" dirty="0"/>
              <a:t>수 십만 </a:t>
            </a:r>
            <a:r>
              <a:rPr lang="en-US" altLang="ko-KR" dirty="0"/>
              <a:t>~ </a:t>
            </a:r>
            <a:r>
              <a:rPr lang="ko-KR" altLang="en-US" dirty="0"/>
              <a:t>수 백만 대의 컴퓨터가 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7030A0"/>
                </a:solidFill>
              </a:rPr>
              <a:t>네트워크 통신</a:t>
            </a:r>
            <a:r>
              <a:rPr lang="ko-KR" altLang="en-US" dirty="0"/>
              <a:t>으로 연동되기 때문이다</a:t>
            </a:r>
            <a:endParaRPr lang="en-US" altLang="ko-KR" dirty="0"/>
          </a:p>
          <a:p>
            <a:pPr lvl="1"/>
            <a:r>
              <a:rPr lang="ko-KR" altLang="en-US" u="sng" dirty="0"/>
              <a:t>완벽한 분석</a:t>
            </a:r>
            <a:r>
              <a:rPr lang="ko-KR" altLang="en-US" dirty="0"/>
              <a:t>과 </a:t>
            </a:r>
            <a:r>
              <a:rPr lang="ko-KR" altLang="en-US" u="sng" dirty="0"/>
              <a:t>완벽한 설계</a:t>
            </a:r>
            <a:r>
              <a:rPr lang="ko-KR" altLang="en-US" dirty="0"/>
              <a:t>를 요함</a:t>
            </a:r>
            <a:endParaRPr lang="en-US" altLang="ko-KR" dirty="0"/>
          </a:p>
          <a:p>
            <a:r>
              <a:rPr lang="ko-KR" altLang="en-US" dirty="0"/>
              <a:t>비즈니스 로직은</a:t>
            </a:r>
            <a:endParaRPr lang="en-US" altLang="ko-KR" dirty="0"/>
          </a:p>
          <a:p>
            <a:pPr lvl="1"/>
            <a:r>
              <a:rPr lang="ko-KR" altLang="en-US" dirty="0"/>
              <a:t>그렇게 안 어렵다</a:t>
            </a:r>
          </a:p>
        </p:txBody>
      </p:sp>
    </p:spTree>
    <p:extLst>
      <p:ext uri="{BB962C8B-B14F-4D97-AF65-F5344CB8AC3E}">
        <p14:creationId xmlns:p14="http://schemas.microsoft.com/office/powerpoint/2010/main" val="3957453681"/>
      </p:ext>
    </p:extLst>
  </p:cSld>
  <p:clrMapOvr>
    <a:masterClrMapping/>
  </p:clrMapOvr>
  <p:transition spd="slow" advTm="10000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88DB6-0E22-4E95-AE91-D76C7247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Blockchain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CEA8AA-D59C-4B24-A55C-E66A58A57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이용하면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>
                <a:solidFill>
                  <a:srgbClr val="0070C0"/>
                </a:solidFill>
              </a:rPr>
              <a:t>블록체인</a:t>
            </a:r>
            <a:r>
              <a:rPr lang="ko-KR" altLang="en-US" dirty="0"/>
              <a:t> 시스템조차도 매우 쉽게 만들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그저 단 한 대의 </a:t>
            </a:r>
            <a:r>
              <a:rPr lang="en-US" altLang="ko-KR" dirty="0"/>
              <a:t>(</a:t>
            </a:r>
            <a:r>
              <a:rPr lang="ko-KR" altLang="en-US" dirty="0"/>
              <a:t>가상</a:t>
            </a:r>
            <a:r>
              <a:rPr lang="en-US" altLang="ko-KR" dirty="0"/>
              <a:t>)</a:t>
            </a:r>
            <a:r>
              <a:rPr lang="ko-KR" altLang="en-US" dirty="0"/>
              <a:t> 컴퓨터에서 동작하는 </a:t>
            </a:r>
            <a:endParaRPr lang="en-US" altLang="ko-KR" dirty="0"/>
          </a:p>
          <a:p>
            <a:pPr lvl="1"/>
            <a:r>
              <a:rPr lang="ko-KR" altLang="en-US" dirty="0"/>
              <a:t>그런 프로그램을 만들면 된다</a:t>
            </a:r>
            <a:endParaRPr lang="en-US" altLang="ko-KR" dirty="0"/>
          </a:p>
          <a:p>
            <a:r>
              <a:rPr lang="ko-KR" altLang="en-US" dirty="0"/>
              <a:t>블록체인을 개발할 때도 역시</a:t>
            </a:r>
            <a:endParaRPr lang="en-US" altLang="ko-KR" dirty="0"/>
          </a:p>
          <a:p>
            <a:pPr lvl="1"/>
            <a:r>
              <a:rPr lang="en-US" altLang="ko-KR" dirty="0"/>
              <a:t>TGrid </a:t>
            </a:r>
            <a:r>
              <a:rPr lang="ko-KR" altLang="en-US" dirty="0"/>
              <a:t>와 </a:t>
            </a:r>
            <a:r>
              <a:rPr lang="en-US" altLang="ko-KR" dirty="0"/>
              <a:t>Remote Function Call </a:t>
            </a:r>
            <a:r>
              <a:rPr lang="ko-KR" altLang="en-US" dirty="0"/>
              <a:t>을 사용하여</a:t>
            </a:r>
            <a:endParaRPr lang="en-US" altLang="ko-KR" dirty="0"/>
          </a:p>
          <a:p>
            <a:pPr lvl="1"/>
            <a:r>
              <a:rPr lang="ko-KR" altLang="en-US" dirty="0"/>
              <a:t>오로지 핵심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rgbClr val="0070C0"/>
                </a:solidFill>
              </a:rPr>
              <a:t>비즈니스 로직</a:t>
            </a:r>
            <a:r>
              <a:rPr lang="en-US" altLang="ko-KR" dirty="0"/>
              <a:t>, </a:t>
            </a:r>
            <a:r>
              <a:rPr lang="ko-KR" altLang="en-US" dirty="0"/>
              <a:t>에만 집중하자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69430959"/>
      </p:ext>
    </p:extLst>
  </p:cSld>
  <p:clrMapOvr>
    <a:masterClrMapping/>
  </p:clrMapOvr>
  <p:transition spd="slow" advTm="10000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B683F69-D607-40F1-B9BD-25E680DC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END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A9466E-EB18-4B07-9807-B74BD7B97C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TGrid, </a:t>
            </a:r>
            <a:r>
              <a:rPr lang="en-US" altLang="ko-KR" dirty="0">
                <a:hlinkClick r:id="rId3"/>
              </a:rPr>
              <a:t>https://tgrid.dev</a:t>
            </a:r>
            <a:endParaRPr lang="en-US" altLang="ko-KR" dirty="0"/>
          </a:p>
          <a:p>
            <a:r>
              <a:rPr lang="ko-KR" altLang="en-US" dirty="0"/>
              <a:t>남정호</a:t>
            </a:r>
            <a:r>
              <a:rPr lang="en-US" altLang="ko-KR" dirty="0"/>
              <a:t>, </a:t>
            </a:r>
            <a:r>
              <a:rPr lang="ko-KR" altLang="en-US" dirty="0" err="1"/>
              <a:t>아이지넷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53111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">
        <p15:prstTrans prst="curtains"/>
      </p:transition>
    </mc:Choice>
    <mc:Fallback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FDB3E-B365-4112-8ABE-BB33C312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TGrid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912017-0ACF-4C75-855B-68824517B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https://tgrid.dev</a:t>
            </a:r>
            <a:endParaRPr lang="en-US" altLang="ko-KR" dirty="0"/>
          </a:p>
          <a:p>
            <a:r>
              <a:rPr lang="en-US" altLang="ko-KR" u="sng" dirty="0"/>
              <a:t>T</a:t>
            </a:r>
            <a:r>
              <a:rPr lang="en-US" altLang="ko-KR" dirty="0"/>
              <a:t>ypeScript </a:t>
            </a:r>
            <a:r>
              <a:rPr lang="en-US" altLang="ko-KR" u="sng" dirty="0"/>
              <a:t>Grid</a:t>
            </a:r>
            <a:r>
              <a:rPr lang="en-US" altLang="ko-KR" dirty="0"/>
              <a:t> Computing Framework</a:t>
            </a:r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884D60-1614-4A9C-B8CB-898F1BE04D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61" y="3187949"/>
            <a:ext cx="5678278" cy="254900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7020179"/>
      </p:ext>
    </p:extLst>
  </p:cSld>
  <p:clrMapOvr>
    <a:masterClrMapping/>
  </p:clrMapOvr>
  <p:transition spd="slow" advTm="700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8A7795-CAA1-49BF-93C9-021138A4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Grid Computing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1EAB9F-BA6F-4522-82CB-DB028C36E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Make</a:t>
            </a:r>
            <a:r>
              <a:rPr lang="ko-KR" altLang="en-US" dirty="0"/>
              <a:t> </a:t>
            </a:r>
            <a:r>
              <a:rPr lang="en-US" altLang="ko-KR" dirty="0"/>
              <a:t>Computers</a:t>
            </a:r>
          </a:p>
          <a:p>
            <a:r>
              <a:rPr lang="en-US" altLang="ko-KR" dirty="0"/>
              <a:t>A Virtual Computer</a:t>
            </a:r>
          </a:p>
          <a:p>
            <a:endParaRPr lang="en-US" altLang="ko-KR" dirty="0"/>
          </a:p>
          <a:p>
            <a:r>
              <a:rPr lang="ko-KR" altLang="en-US" dirty="0"/>
              <a:t>네트워크 통신으로 연동되는 </a:t>
            </a:r>
            <a:endParaRPr lang="en-US" altLang="ko-KR" dirty="0"/>
          </a:p>
          <a:p>
            <a:r>
              <a:rPr lang="ko-KR" altLang="en-US" dirty="0"/>
              <a:t>여러 대의 컴퓨터를</a:t>
            </a:r>
            <a:endParaRPr lang="en-US" altLang="ko-KR" dirty="0"/>
          </a:p>
          <a:p>
            <a:r>
              <a:rPr lang="ko-KR" altLang="en-US" dirty="0"/>
              <a:t>단 한 대의 가상 컴퓨터로 변환할 수 있다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B4C59D-2417-4CFD-8DBF-6B357D86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823" y="3824788"/>
            <a:ext cx="2923359" cy="21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30991"/>
      </p:ext>
    </p:extLst>
  </p:cSld>
  <p:clrMapOvr>
    <a:masterClrMapping/>
  </p:clrMapOvr>
  <p:transition spd="slow" advTm="12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8A7795-CAA1-49BF-93C9-021138A4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Grid Computing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1EAB9F-BA6F-4522-82CB-DB028C36E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가상 컴퓨터에서</a:t>
            </a:r>
            <a:endParaRPr lang="en-US" altLang="ko-KR" dirty="0"/>
          </a:p>
          <a:p>
            <a:r>
              <a:rPr lang="ko-KR" altLang="en-US" dirty="0"/>
              <a:t>동작하는 프로그램 코드는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실제 단일 컴퓨터에서</a:t>
            </a:r>
            <a:endParaRPr lang="en-US" altLang="ko-KR" dirty="0"/>
          </a:p>
          <a:p>
            <a:r>
              <a:rPr lang="ko-KR" altLang="en-US" dirty="0"/>
              <a:t>동작하는 프로그램 코드와</a:t>
            </a:r>
            <a:endParaRPr lang="en-US" altLang="ko-KR" dirty="0"/>
          </a:p>
          <a:p>
            <a:r>
              <a:rPr lang="ko-KR" altLang="en-US" dirty="0"/>
              <a:t>동일해야 한다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B4C59D-2417-4CFD-8DBF-6B357D86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823" y="3824788"/>
            <a:ext cx="2923359" cy="21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29973"/>
      </p:ext>
    </p:extLst>
  </p:cSld>
  <p:clrMapOvr>
    <a:masterClrMapping/>
  </p:clrMapOvr>
  <p:transition spd="slow" advTm="1000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5AA87B-EFBD-4611-98B5-4F4C7D79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Remote Function Call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A41793-B572-4399-8B93-83E0E5B3F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Grid Computing </a:t>
            </a:r>
            <a:r>
              <a:rPr lang="ko-KR" altLang="en-US" dirty="0"/>
              <a:t>을 실현하기 위해</a:t>
            </a:r>
            <a:endParaRPr lang="en-US" altLang="ko-KR" dirty="0"/>
          </a:p>
          <a:p>
            <a:r>
              <a:rPr lang="en-US" altLang="ko-KR" dirty="0"/>
              <a:t>TGrid </a:t>
            </a:r>
            <a:r>
              <a:rPr lang="ko-KR" altLang="en-US" dirty="0"/>
              <a:t>가 제시하는 솔루션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Remote Function Call</a:t>
            </a:r>
          </a:p>
          <a:p>
            <a:pPr lvl="1"/>
            <a:r>
              <a:rPr lang="ko-KR" altLang="en-US" dirty="0"/>
              <a:t>원격 시스템 </a:t>
            </a:r>
            <a:r>
              <a:rPr lang="en-US" altLang="ko-KR" dirty="0"/>
              <a:t>(</a:t>
            </a:r>
            <a:r>
              <a:rPr lang="ko-KR" altLang="en-US" dirty="0"/>
              <a:t>컴퓨터</a:t>
            </a:r>
            <a:r>
              <a:rPr lang="en-US" altLang="ko-KR" dirty="0"/>
              <a:t>) </a:t>
            </a:r>
            <a:r>
              <a:rPr lang="ko-KR" altLang="en-US" dirty="0"/>
              <a:t>의 객체와 그 함수를</a:t>
            </a:r>
            <a:endParaRPr lang="en-US" altLang="ko-KR" dirty="0"/>
          </a:p>
          <a:p>
            <a:pPr lvl="1"/>
            <a:r>
              <a:rPr lang="ko-KR" altLang="en-US" dirty="0"/>
              <a:t>마치 자신의 </a:t>
            </a:r>
            <a:r>
              <a:rPr lang="ko-KR" altLang="en-US" dirty="0" err="1"/>
              <a:t>것인것</a:t>
            </a:r>
            <a:r>
              <a:rPr lang="ko-KR" altLang="en-US" dirty="0"/>
              <a:t> 마냥</a:t>
            </a:r>
            <a:endParaRPr lang="en-US" altLang="ko-KR" dirty="0"/>
          </a:p>
          <a:p>
            <a:pPr lvl="1"/>
            <a:r>
              <a:rPr lang="ko-KR" altLang="en-US" dirty="0"/>
              <a:t>직접 호출할 수 있다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3547738"/>
      </p:ext>
    </p:extLst>
  </p:cSld>
  <p:clrMapOvr>
    <a:masterClrMapping/>
  </p:clrMapOvr>
  <p:transition spd="slow" advTm="1400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B7503-B796-4B45-BBA0-2356939EC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Remote Function Call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F98DB5-D683-46B1-814A-B0B93E179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백문이 </a:t>
            </a:r>
            <a:r>
              <a:rPr lang="ko-KR" altLang="en-US" dirty="0" err="1"/>
              <a:t>불여일견</a:t>
            </a:r>
            <a:endParaRPr lang="en-US" altLang="ko-KR" dirty="0"/>
          </a:p>
          <a:p>
            <a:r>
              <a:rPr lang="ko-KR" altLang="en-US" dirty="0"/>
              <a:t>계산기 시스템을 하나 만들어본다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AutoNum type="arabicPeriod"/>
            </a:pPr>
            <a:r>
              <a:rPr lang="ko-KR" altLang="en-US" dirty="0"/>
              <a:t>단일 컴퓨터에서의 계산기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en-US" altLang="ko-KR" dirty="0"/>
              <a:t>Remote Function Call </a:t>
            </a:r>
            <a:r>
              <a:rPr lang="ko-KR" altLang="en-US" dirty="0"/>
              <a:t>을 이용한 원격 계산기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70989667"/>
      </p:ext>
    </p:extLst>
  </p:cSld>
  <p:clrMapOvr>
    <a:masterClrMapping/>
  </p:clrMapOvr>
  <p:transition spd="slow" advTm="5000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53A245E-6020-4D62-A438-611C465D9B6B}"/>
              </a:ext>
            </a:extLst>
          </p:cNvPr>
          <p:cNvSpPr/>
          <p:nvPr/>
        </p:nvSpPr>
        <p:spPr>
          <a:xfrm>
            <a:off x="0" y="497367"/>
            <a:ext cx="9144000" cy="50475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():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//----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CONSTRUCT CALCULATOR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400" dirty="0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altLang="ko-KR" sz="14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Calculator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CALL FUNCTIONS DIRECTLY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"1 + 3 ="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plus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"7 - 4 ="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minus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"8 x 9 ="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multiplies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9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b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TO CATCH EXCEPTION</a:t>
            </a:r>
            <a:endParaRPr lang="en-US" altLang="ko-KR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calc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divides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ko-KR" sz="1400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ko-KR" sz="14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ko-KR" sz="14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CE9178"/>
                </a:solidFill>
                <a:latin typeface="Consolas" panose="020B0609020204030204" pitchFamily="49" charset="0"/>
              </a:rPr>
              <a:t>"4 / 0 -&gt; Error:"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altLang="ko-KR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400" dirty="0" err="1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9305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9000">
        <p14:prism/>
      </p:transition>
    </mc:Choice>
    <mc:Fallback xmlns="">
      <p:transition spd="slow" advTm="9000">
        <p:fade/>
      </p:transition>
    </mc:Fallback>
  </mc:AlternateContent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571</TotalTime>
  <Words>1142</Words>
  <Application>Microsoft Office PowerPoint</Application>
  <PresentationFormat>화면 슬라이드 쇼(4:3)</PresentationFormat>
  <Paragraphs>395</Paragraphs>
  <Slides>36</Slides>
  <Notes>36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1" baseType="lpstr">
      <vt:lpstr>맑은 고딕</vt:lpstr>
      <vt:lpstr>Arial</vt:lpstr>
      <vt:lpstr>Consolas</vt:lpstr>
      <vt:lpstr>Gill Sans MT</vt:lpstr>
      <vt:lpstr>갤러리</vt:lpstr>
      <vt:lpstr>TGrid</vt:lpstr>
      <vt:lpstr>Index</vt:lpstr>
      <vt:lpstr>Introduction</vt:lpstr>
      <vt:lpstr>1. TGrid</vt:lpstr>
      <vt:lpstr>2. Grid Computing</vt:lpstr>
      <vt:lpstr>2. Grid Computing</vt:lpstr>
      <vt:lpstr>3. Remote Function Call</vt:lpstr>
      <vt:lpstr>3. Remote Function Call</vt:lpstr>
      <vt:lpstr>PowerPoint 프레젠테이션</vt:lpstr>
      <vt:lpstr>PowerPoint 프레젠테이션</vt:lpstr>
      <vt:lpstr>3. Remote Function Call</vt:lpstr>
      <vt:lpstr>PowerPoint 프레젠테이션</vt:lpstr>
      <vt:lpstr>PowerPoint 프레젠테이션</vt:lpstr>
      <vt:lpstr>PowerPoint 프레젠테이션</vt:lpstr>
      <vt:lpstr>PowerPoint 프레젠테이션</vt:lpstr>
      <vt:lpstr>3. Remote Function Call</vt:lpstr>
      <vt:lpstr>Tutorial</vt:lpstr>
      <vt:lpstr>1. Guide Documents</vt:lpstr>
      <vt:lpstr>1. Guide Documents</vt:lpstr>
      <vt:lpstr>2. Learn From Examples</vt:lpstr>
      <vt:lpstr>PowerPoint 프레젠테이션</vt:lpstr>
      <vt:lpstr>PowerPoint 프레젠테이션</vt:lpstr>
      <vt:lpstr>2. Learn From Examples</vt:lpstr>
      <vt:lpstr>3. Demo Projects</vt:lpstr>
      <vt:lpstr>PowerPoint 프레젠테이션</vt:lpstr>
      <vt:lpstr>PowerPoint 프레젠테이션</vt:lpstr>
      <vt:lpstr>PowerPoint 프레젠테이션</vt:lpstr>
      <vt:lpstr>Benefits</vt:lpstr>
      <vt:lpstr>1. Easy Development</vt:lpstr>
      <vt:lpstr>1. Easy Development</vt:lpstr>
      <vt:lpstr>1. Easy Development</vt:lpstr>
      <vt:lpstr>2. Safe Implementation</vt:lpstr>
      <vt:lpstr>2. Safe Implementation</vt:lpstr>
      <vt:lpstr>3. Blockchain</vt:lpstr>
      <vt:lpstr>3. Blockchain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TGrid</dc:title>
  <dc:creator>Nam Jeongho</dc:creator>
  <cp:lastModifiedBy>Nam Jeongho</cp:lastModifiedBy>
  <cp:revision>44</cp:revision>
  <dcterms:created xsi:type="dcterms:W3CDTF">2019-10-05T18:27:53Z</dcterms:created>
  <dcterms:modified xsi:type="dcterms:W3CDTF">2019-10-06T14:37:39Z</dcterms:modified>
</cp:coreProperties>
</file>